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8" r:id="rId9"/>
    <p:sldId id="269" r:id="rId10"/>
    <p:sldId id="270" r:id="rId11"/>
    <p:sldId id="266" r:id="rId12"/>
    <p:sldId id="267" r:id="rId13"/>
    <p:sldId id="272" r:id="rId14"/>
    <p:sldId id="273" r:id="rId15"/>
    <p:sldId id="274" r:id="rId16"/>
    <p:sldId id="301" r:id="rId17"/>
    <p:sldId id="303" r:id="rId18"/>
    <p:sldId id="302" r:id="rId19"/>
    <p:sldId id="275" r:id="rId20"/>
    <p:sldId id="276" r:id="rId21"/>
    <p:sldId id="277" r:id="rId22"/>
    <p:sldId id="304" r:id="rId23"/>
    <p:sldId id="278" r:id="rId24"/>
    <p:sldId id="307" r:id="rId25"/>
    <p:sldId id="279" r:id="rId26"/>
    <p:sldId id="280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281" r:id="rId43"/>
    <p:sldId id="305" r:id="rId44"/>
    <p:sldId id="306" r:id="rId45"/>
    <p:sldId id="282" r:id="rId46"/>
    <p:sldId id="283" r:id="rId47"/>
    <p:sldId id="284" r:id="rId48"/>
    <p:sldId id="285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3948A-7795-4F49-A56E-95AE97450F81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B55DF-A652-4CCB-853B-1569B507E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41C72-C945-4BFC-B878-1F51A45BB7DB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41C72-C945-4BFC-B878-1F51A45BB7DB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41C72-C945-4BFC-B878-1F51A45BB7DB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41C72-C945-4BFC-B878-1F51A45BB7DB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41C72-C945-4BFC-B878-1F51A45BB7DB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41C72-C945-4BFC-B878-1F51A45BB7DB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41C72-C945-4BFC-B878-1F51A45BB7DB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41C72-C945-4BFC-B878-1F51A45BB7DB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41C72-C945-4BFC-B878-1F51A45BB7DB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41C72-C945-4BFC-B878-1F51A45BB7DB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41C72-C945-4BFC-B878-1F51A45BB7DB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41C72-C945-4BFC-B878-1F51A45BB7DB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41C72-C945-4BFC-B878-1F51A45BB7DB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41C72-C945-4BFC-B878-1F51A45BB7DB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41C72-C945-4BFC-B878-1F51A45BB7DB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5FFDB-7F32-4D63-8730-562CB911FDB2}" type="datetimeFigureOut">
              <a:rPr lang="ru-RU"/>
              <a:pPr>
                <a:defRPr/>
              </a:pPr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CA1FE-9A45-46DD-B413-E230AE919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1C15-8980-432A-AD1B-919C1E72A207}" type="datetimeFigureOut">
              <a:rPr lang="ru-RU"/>
              <a:pPr>
                <a:defRPr/>
              </a:pPr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9BCF2-D4D9-443B-9B10-78F64B9A4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DFB08-475C-44AA-B261-153D61A28E5D}" type="datetimeFigureOut">
              <a:rPr lang="ru-RU"/>
              <a:pPr>
                <a:defRPr/>
              </a:pPr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F9597-3B94-4D45-AB72-8464490DE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F6378-04E6-484D-94CA-EF7B605D226C}" type="datetimeFigureOut">
              <a:rPr lang="ru-RU"/>
              <a:pPr>
                <a:defRPr/>
              </a:pPr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C3FA6-7B9F-42F6-8573-4E48A0663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AB830-D260-4881-8D1D-273496D7DE30}" type="datetimeFigureOut">
              <a:rPr lang="ru-RU"/>
              <a:pPr>
                <a:defRPr/>
              </a:pPr>
              <a:t>07.03.2014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34891-B767-408F-A193-27FD2BFAA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B2946-CE54-46FB-835A-27087D03F98A}" type="datetimeFigureOut">
              <a:rPr lang="ru-RU"/>
              <a:pPr>
                <a:defRPr/>
              </a:pPr>
              <a:t>07.03.2014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16C1A-6651-4F24-9F21-A7EF960FC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47DBD-0A29-4AC5-80BB-0127E05C6704}" type="datetimeFigureOut">
              <a:rPr lang="ru-RU"/>
              <a:pPr>
                <a:defRPr/>
              </a:pPr>
              <a:t>07.03.2014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65521-311F-42A8-B4F2-3AD3FCD2B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32D06-4A79-4D57-9DD9-10FD79818976}" type="datetimeFigureOut">
              <a:rPr lang="ru-RU"/>
              <a:pPr>
                <a:defRPr/>
              </a:pPr>
              <a:t>07.03.2014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6C187-0A06-4ACF-9DC2-E6AB1E17C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E659B-9A52-457C-A60A-3051FB1FD357}" type="datetimeFigureOut">
              <a:rPr lang="ru-RU"/>
              <a:pPr>
                <a:defRPr/>
              </a:pPr>
              <a:t>07.03.2014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BFBA9-CA44-470D-A7C3-5FE504CAE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B3F1F-0A51-4F05-AEE2-E1A55CC804F6}" type="datetimeFigureOut">
              <a:rPr lang="ru-RU"/>
              <a:pPr>
                <a:defRPr/>
              </a:pPr>
              <a:t>07.03.2014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DE6F5-2B70-448A-9D0A-895EBB2EE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A7CF5-DBA2-44CD-95FC-5EAF2A1FD573}" type="datetimeFigureOut">
              <a:rPr lang="ru-RU"/>
              <a:pPr>
                <a:defRPr/>
              </a:pPr>
              <a:t>07.03.2014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C450-5AAD-4CCD-B0D6-4B0606EF0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документ 8"/>
          <p:cNvSpPr/>
          <p:nvPr userDrawn="1"/>
        </p:nvSpPr>
        <p:spPr>
          <a:xfrm rot="10800000" flipH="1">
            <a:off x="0" y="0"/>
            <a:ext cx="9144000" cy="685800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B34B08-E1D3-49B5-A037-DA33997BE6CC}" type="datetimeFigureOut">
              <a:rPr lang="ru-RU"/>
              <a:pPr>
                <a:defRPr/>
              </a:pPr>
              <a:t>07.03.2014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0BC0A1-692E-4A30-828E-686F380A7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Рисунок 7" descr="2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96;&#1082;&#1086;&#1083;&#1072;\Desktop\063%20Malle%20Frog%20-%20Lekker%20ding%20ding%20ding.mp3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96;&#1082;&#1086;&#1083;&#1072;\Desktop\SAXOFONE_-_Prohozhdenie._Podvizhnaya_melodiya_igraet_saksofon._(iPlayer.fm).mp3" TargetMode="Externa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96;&#1082;&#1086;&#1083;&#1072;\Desktop\SAXOFONE_-_Prohozhdenie._Podvizhnaya_melodiya_igraet_saksofon._(iPlayer.fm).mp3" TargetMode="Externa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96;&#1082;&#1086;&#1083;&#1072;\Desktop\Muzykalnaya_fizminutka_-_dlya_praktiki_(iPlayer.fm).mp3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96;&#1082;&#1086;&#1083;&#1072;\Desktop\Muzykalnaya_fizminutka_-_dlya_praktiki_(iPlayer.fm).mp3" TargetMode="Externa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96;&#1082;&#1086;&#1083;&#1072;\Desktop\&#1053;&#1077;&#1087;&#1086;&#1089;&#1077;&#1076;&#1099;%20.mp3" TargetMode="Externa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gif"/><Relationship Id="rId4" Type="http://schemas.openxmlformats.org/officeDocument/2006/relationships/image" Target="../media/image55.gi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96;&#1082;&#1086;&#1083;&#1072;\Desktop\sovremennaya_Vostochnaya_muzyka_-_Bez_nazvaniya_(iPlayer.fm).mp3" TargetMode="External"/><Relationship Id="rId4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96;&#1082;&#1086;&#1083;&#1072;\Desktop\SAXOFONE_-_Prohozhdenie._Podvizhnaya_melodiya_igraet_saksofon._(iPlayer.fm).mp3" TargetMode="External"/><Relationship Id="rId4" Type="http://schemas.openxmlformats.org/officeDocument/2006/relationships/image" Target="../media/image6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6608" y="1124745"/>
            <a:ext cx="683078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Интеллектуальная игра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«Экологическое ассорти»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animashki-babochki-43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548680"/>
            <a:ext cx="1000125" cy="647700"/>
          </a:xfrm>
          <a:prstGeom prst="rect">
            <a:avLst/>
          </a:prstGeom>
        </p:spPr>
      </p:pic>
      <p:pic>
        <p:nvPicPr>
          <p:cNvPr id="4" name="Рисунок 3" descr="animashki-babochki-50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2780928"/>
            <a:ext cx="923925" cy="828675"/>
          </a:xfrm>
          <a:prstGeom prst="rect">
            <a:avLst/>
          </a:prstGeom>
        </p:spPr>
      </p:pic>
      <p:pic>
        <p:nvPicPr>
          <p:cNvPr id="5" name="Рисунок 4" descr="animashki-babochki-43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692696"/>
            <a:ext cx="504825" cy="485775"/>
          </a:xfrm>
          <a:prstGeom prst="rect">
            <a:avLst/>
          </a:prstGeom>
        </p:spPr>
      </p:pic>
      <p:pic>
        <p:nvPicPr>
          <p:cNvPr id="6" name="Рисунок 5" descr="animashki-babochki-44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3933056"/>
            <a:ext cx="952500" cy="952500"/>
          </a:xfrm>
          <a:prstGeom prst="rect">
            <a:avLst/>
          </a:prstGeom>
        </p:spPr>
      </p:pic>
      <p:pic>
        <p:nvPicPr>
          <p:cNvPr id="7" name="Рисунок 6" descr="animashki-babochki-43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2492896"/>
            <a:ext cx="838200" cy="638175"/>
          </a:xfrm>
          <a:prstGeom prst="rect">
            <a:avLst/>
          </a:prstGeom>
        </p:spPr>
      </p:pic>
      <p:pic>
        <p:nvPicPr>
          <p:cNvPr id="8" name="Рисунок 7" descr="babochkia-503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2924944"/>
            <a:ext cx="952500" cy="952500"/>
          </a:xfrm>
          <a:prstGeom prst="rect">
            <a:avLst/>
          </a:prstGeom>
        </p:spPr>
      </p:pic>
      <p:pic>
        <p:nvPicPr>
          <p:cNvPr id="9" name="Рисунок 8" descr="babochkia-50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2160" y="3933056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ake_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96944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0_herm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496944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_PhotoNature_191009_Go2LoadC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424936" cy="6192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Интеллектуальная игра «Экологическое ассорти»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797152"/>
            <a:ext cx="45719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2468475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764704"/>
            <a:ext cx="800100" cy="466725"/>
          </a:xfrm>
          <a:prstGeom prst="rect">
            <a:avLst/>
          </a:prstGeom>
        </p:spPr>
      </p:pic>
      <p:pic>
        <p:nvPicPr>
          <p:cNvPr id="5" name="Рисунок 4" descr="babochkia-5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76672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42493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сколько яблок на яблоне?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listiya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052736"/>
            <a:ext cx="7344816" cy="580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80648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быстрее поместит яблоки на дерево?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063 Malle Frog - Lekker ding ding di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956376" y="5589240"/>
            <a:ext cx="808856" cy="808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4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6300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5135" y="620688"/>
            <a:ext cx="51937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Угадай рыбу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a78bcddd6e79a2e6a78e63c70faed8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7632848" cy="52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2fcd51e0d9baac20e770ce480ed1d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568952" cy="626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10_images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836712"/>
            <a:ext cx="7128791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5135" y="836712"/>
            <a:ext cx="51937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Нарисуй рыбу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135135882074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44824"/>
            <a:ext cx="8496944" cy="4536504"/>
          </a:xfrm>
          <a:prstGeom prst="rect">
            <a:avLst/>
          </a:prstGeom>
        </p:spPr>
      </p:pic>
      <p:pic>
        <p:nvPicPr>
          <p:cNvPr id="5" name="SAXOFONE_-_Prohozhdenie._Podvizhnaya_melodiya_igraet_saksofon.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16416" y="5949280"/>
            <a:ext cx="592832" cy="592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6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re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12776"/>
            <a:ext cx="7920880" cy="54452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7" y="404664"/>
            <a:ext cx="77768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внимательнее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SAXOFONE_-_Prohozhdenie._Podvizhnaya_melodiya_igraet_saksofon.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00392" y="5805264"/>
            <a:ext cx="592832" cy="592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6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9144000" cy="6629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8067" y="332656"/>
            <a:ext cx="46278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Определи следы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1369807311229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268760"/>
            <a:ext cx="2486025" cy="2520280"/>
          </a:xfrm>
          <a:prstGeom prst="rect">
            <a:avLst/>
          </a:prstGeom>
        </p:spPr>
      </p:pic>
      <p:pic>
        <p:nvPicPr>
          <p:cNvPr id="5" name="Рисунок 4" descr="sledy-pryjkov-belki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1196752"/>
            <a:ext cx="3528392" cy="2971800"/>
          </a:xfrm>
          <a:prstGeom prst="rect">
            <a:avLst/>
          </a:prstGeom>
        </p:spPr>
      </p:pic>
      <p:pic>
        <p:nvPicPr>
          <p:cNvPr id="6" name="Рисунок 5" descr="0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294112" y="2834680"/>
            <a:ext cx="1781944" cy="5706888"/>
          </a:xfrm>
          <a:prstGeom prst="rect">
            <a:avLst/>
          </a:prstGeom>
        </p:spPr>
      </p:pic>
      <p:pic>
        <p:nvPicPr>
          <p:cNvPr id="7" name="Muzykalnaya_fizminutka_-_dlya_praktiki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191128" y="5733256"/>
            <a:ext cx="952872" cy="952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9" y="0"/>
            <a:ext cx="84969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Точка, точка, два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крючечка,запятая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оборотик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вот и вышел человечек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Little people coloring pages for babies 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052736"/>
            <a:ext cx="4638675" cy="5805264"/>
          </a:xfrm>
          <a:prstGeom prst="rect">
            <a:avLst/>
          </a:prstGeom>
        </p:spPr>
      </p:pic>
      <p:pic>
        <p:nvPicPr>
          <p:cNvPr id="4" name="Muzykalnaya_fizminutka_-_dlya_praktiki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5589240"/>
            <a:ext cx="93610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C00000"/>
                </a:solidFill>
              </a:rPr>
              <a:t>Лесная </a:t>
            </a:r>
            <a:r>
              <a:rPr lang="ru-RU" b="1" i="1" u="sng" dirty="0" err="1" smtClean="0">
                <a:solidFill>
                  <a:srgbClr val="C00000"/>
                </a:solidFill>
              </a:rPr>
              <a:t>физминутка</a:t>
            </a:r>
            <a:endParaRPr lang="ru-RU" b="1" i="1" u="sng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Непоседы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29124" y="357187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ктория\Desktop\УРОК АТТЕСТАЦИЯ\физминутки\jivotniea-339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785926"/>
            <a:ext cx="2071702" cy="2071702"/>
          </a:xfrm>
          <a:prstGeom prst="rect">
            <a:avLst/>
          </a:prstGeom>
          <a:noFill/>
        </p:spPr>
      </p:pic>
      <p:pic>
        <p:nvPicPr>
          <p:cNvPr id="3" name="Picture 2" descr="C:\Users\Виктория\Desktop\УРОК АТТЕСТАЦИЯ\физминутки\jivotniea-339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928934"/>
            <a:ext cx="2071702" cy="2071702"/>
          </a:xfrm>
          <a:prstGeom prst="rect">
            <a:avLst/>
          </a:prstGeom>
          <a:noFill/>
        </p:spPr>
      </p:pic>
      <p:pic>
        <p:nvPicPr>
          <p:cNvPr id="5" name="Picture 2" descr="C:\Users\Виктория\Desktop\УРОК АТТЕСТАЦИЯ\физминутки\jivotniea-339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714488"/>
            <a:ext cx="2071702" cy="2071702"/>
          </a:xfrm>
          <a:prstGeom prst="rect">
            <a:avLst/>
          </a:prstGeom>
          <a:noFill/>
        </p:spPr>
      </p:pic>
      <p:pic>
        <p:nvPicPr>
          <p:cNvPr id="6" name="Picture 2" descr="C:\Users\Виктория\Desktop\УРОК АТТЕСТАЦИЯ\физминутки\jivotniea-339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071678"/>
            <a:ext cx="2071702" cy="2071702"/>
          </a:xfrm>
          <a:prstGeom prst="rect">
            <a:avLst/>
          </a:prstGeom>
          <a:noFill/>
        </p:spPr>
      </p:pic>
      <p:pic>
        <p:nvPicPr>
          <p:cNvPr id="7" name="Picture 2" descr="C:\Users\Виктория\Desktop\УРОК АТТЕСТАЦИЯ\физминутки\jivotniea-339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000372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ия\Desktop\УРОК АТТЕСТАЦИЯ\физминутки\15150650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214554"/>
            <a:ext cx="1698131" cy="2328866"/>
          </a:xfrm>
          <a:prstGeom prst="rect">
            <a:avLst/>
          </a:prstGeom>
          <a:noFill/>
        </p:spPr>
      </p:pic>
      <p:pic>
        <p:nvPicPr>
          <p:cNvPr id="3" name="Picture 2" descr="C:\Users\Виктория\Desktop\УРОК АТТЕСТАЦИЯ\физминутки\15150650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214554"/>
            <a:ext cx="1698131" cy="2328866"/>
          </a:xfrm>
          <a:prstGeom prst="rect">
            <a:avLst/>
          </a:prstGeom>
          <a:noFill/>
        </p:spPr>
      </p:pic>
      <p:pic>
        <p:nvPicPr>
          <p:cNvPr id="4" name="Picture 2" descr="C:\Users\Виктория\Desktop\УРОК АТТЕСТАЦИЯ\физминутки\15150650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214554"/>
            <a:ext cx="1698131" cy="232886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011f1c1ff1b702e2f3180b2f4a33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500" y="330200"/>
            <a:ext cx="8255000" cy="619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иктория\Desktop\УРОК АТТЕСТАЦИЯ\физминутки\0_60838_e8e301dd_XL.jp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714620"/>
            <a:ext cx="2071702" cy="2701336"/>
          </a:xfrm>
          <a:prstGeom prst="rect">
            <a:avLst/>
          </a:prstGeom>
          <a:noFill/>
        </p:spPr>
      </p:pic>
      <p:pic>
        <p:nvPicPr>
          <p:cNvPr id="4" name="Picture 2" descr="C:\Users\Виктория\Desktop\УРОК АТТЕСТАЦИЯ\физминутки\0_60838_e8e301dd_XL.jp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785926"/>
            <a:ext cx="1628783" cy="2123805"/>
          </a:xfrm>
          <a:prstGeom prst="rect">
            <a:avLst/>
          </a:prstGeom>
          <a:noFill/>
        </p:spPr>
      </p:pic>
      <p:pic>
        <p:nvPicPr>
          <p:cNvPr id="5" name="Picture 2" descr="C:\Users\Виктория\Desktop\УРОК АТТЕСТАЦИЯ\физминутки\0_60838_e8e301dd_XL.jp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714488"/>
            <a:ext cx="1628783" cy="2123805"/>
          </a:xfrm>
          <a:prstGeom prst="rect">
            <a:avLst/>
          </a:prstGeom>
          <a:noFill/>
        </p:spPr>
      </p:pic>
      <p:pic>
        <p:nvPicPr>
          <p:cNvPr id="6" name="Picture 2" descr="C:\Users\Виктория\Desktop\УРОК АТТЕСТАЦИЯ\физминутки\0_60838_e8e301dd_XL.jp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643182"/>
            <a:ext cx="2071702" cy="2701337"/>
          </a:xfrm>
          <a:prstGeom prst="rect">
            <a:avLst/>
          </a:prstGeom>
          <a:noFill/>
        </p:spPr>
      </p:pic>
      <p:pic>
        <p:nvPicPr>
          <p:cNvPr id="7" name="Picture 2" descr="C:\Users\Виктория\Desktop\УРОК АТТЕСТАЦИЯ\физминутки\0_60838_e8e301dd_XL.jp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785926"/>
            <a:ext cx="1628783" cy="212380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иктория\Desktop\УРОК АТТЕСТАЦИЯ\физминутки\0_60841_b5da088_XL.jp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928802"/>
            <a:ext cx="2643206" cy="2643206"/>
          </a:xfrm>
          <a:prstGeom prst="rect">
            <a:avLst/>
          </a:prstGeom>
          <a:noFill/>
        </p:spPr>
      </p:pic>
      <p:pic>
        <p:nvPicPr>
          <p:cNvPr id="3" name="Picture 2" descr="C:\Users\Виктория\Desktop\УРОК АТТЕСТАЦИЯ\физминутки\0_60841_b5da088_XL.jp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786058"/>
            <a:ext cx="2895609" cy="2895609"/>
          </a:xfrm>
          <a:prstGeom prst="rect">
            <a:avLst/>
          </a:prstGeom>
          <a:noFill/>
        </p:spPr>
      </p:pic>
      <p:pic>
        <p:nvPicPr>
          <p:cNvPr id="4" name="Picture 2" descr="C:\Users\Виктория\Desktop\УРОК АТТЕСТАЦИЯ\физминутки\0_60841_b5da088_XL.jp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143116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иктория\Desktop\УРОК АТТЕСТАЦИЯ\физминутки\627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214554"/>
            <a:ext cx="2643206" cy="2828398"/>
          </a:xfrm>
          <a:prstGeom prst="rect">
            <a:avLst/>
          </a:prstGeom>
          <a:noFill/>
        </p:spPr>
      </p:pic>
      <p:pic>
        <p:nvPicPr>
          <p:cNvPr id="5123" name="Picture 3" descr="C:\Users\Виктория\Desktop\УРОК АТТЕСТАЦИЯ\физминутки\jivotniea-32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357430"/>
            <a:ext cx="1357322" cy="1436499"/>
          </a:xfrm>
          <a:prstGeom prst="rect">
            <a:avLst/>
          </a:prstGeom>
          <a:noFill/>
        </p:spPr>
      </p:pic>
      <p:pic>
        <p:nvPicPr>
          <p:cNvPr id="4" name="Picture 3" descr="C:\Users\Виктория\Desktop\УРОК АТТЕСТАЦИЯ\физминутки\jivotniea-32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428868"/>
            <a:ext cx="1417509" cy="150019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иктория\Desktop\УРОК АТТЕСТАЦИЯ\физминутки\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643050"/>
            <a:ext cx="2357454" cy="2357454"/>
          </a:xfrm>
          <a:prstGeom prst="rect">
            <a:avLst/>
          </a:prstGeom>
          <a:noFill/>
        </p:spPr>
      </p:pic>
      <p:pic>
        <p:nvPicPr>
          <p:cNvPr id="3" name="Picture 2" descr="C:\Users\Виктория\Desktop\УРОК АТТЕСТАЦИЯ\физминутки\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071810"/>
            <a:ext cx="2571768" cy="2571768"/>
          </a:xfrm>
          <a:prstGeom prst="rect">
            <a:avLst/>
          </a:prstGeom>
          <a:noFill/>
        </p:spPr>
      </p:pic>
      <p:pic>
        <p:nvPicPr>
          <p:cNvPr id="4" name="Picture 2" descr="C:\Users\Виктория\Desktop\УРОК АТТЕСТАЦИЯ\физминутки\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714488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иктория\Desktop\УРОК АТТЕСТАЦИЯ\физминутки\jivotniea-33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357562"/>
            <a:ext cx="1521380" cy="1223967"/>
          </a:xfrm>
          <a:prstGeom prst="rect">
            <a:avLst/>
          </a:prstGeom>
          <a:noFill/>
        </p:spPr>
      </p:pic>
      <p:pic>
        <p:nvPicPr>
          <p:cNvPr id="3" name="Picture 2" descr="C:\Users\Виктория\Desktop\УРОК АТТЕСТАЦИЯ\физминутки\jivotniea-33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143248"/>
            <a:ext cx="1521380" cy="1223967"/>
          </a:xfrm>
          <a:prstGeom prst="rect">
            <a:avLst/>
          </a:prstGeom>
          <a:noFill/>
        </p:spPr>
      </p:pic>
      <p:pic>
        <p:nvPicPr>
          <p:cNvPr id="4" name="Picture 2" descr="C:\Users\Виктория\Desktop\УРОК АТТЕСТАЦИЯ\физминутки\jivotniea-33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857364"/>
            <a:ext cx="1521380" cy="1223967"/>
          </a:xfrm>
          <a:prstGeom prst="rect">
            <a:avLst/>
          </a:prstGeom>
          <a:noFill/>
        </p:spPr>
      </p:pic>
      <p:pic>
        <p:nvPicPr>
          <p:cNvPr id="6" name="Picture 2" descr="C:\Users\Виктория\Desktop\УРОК АТТЕСТАЦИЯ\физминутки\jivotniea-33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357694"/>
            <a:ext cx="1521380" cy="1223967"/>
          </a:xfrm>
          <a:prstGeom prst="rect">
            <a:avLst/>
          </a:prstGeom>
          <a:noFill/>
        </p:spPr>
      </p:pic>
      <p:pic>
        <p:nvPicPr>
          <p:cNvPr id="7" name="Picture 2" descr="C:\Users\Виктория\Desktop\УРОК АТТЕСТАЦИЯ\физминутки\jivotniea-33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857760"/>
            <a:ext cx="1521380" cy="1223967"/>
          </a:xfrm>
          <a:prstGeom prst="rect">
            <a:avLst/>
          </a:prstGeom>
          <a:noFill/>
        </p:spPr>
      </p:pic>
      <p:pic>
        <p:nvPicPr>
          <p:cNvPr id="8" name="Picture 2" descr="C:\Users\Виктория\Desktop\УРОК АТТЕСТАЦИЯ\физминутки\jivotniea-33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928934"/>
            <a:ext cx="1521380" cy="1223967"/>
          </a:xfrm>
          <a:prstGeom prst="rect">
            <a:avLst/>
          </a:prstGeom>
          <a:noFill/>
        </p:spPr>
      </p:pic>
      <p:pic>
        <p:nvPicPr>
          <p:cNvPr id="9" name="Picture 2" descr="C:\Users\Виктория\Desktop\УРОК АТТЕСТАЦИЯ\физминутки\jivotniea-33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928934"/>
            <a:ext cx="1521380" cy="1223967"/>
          </a:xfrm>
          <a:prstGeom prst="rect">
            <a:avLst/>
          </a:prstGeom>
          <a:noFill/>
        </p:spPr>
      </p:pic>
      <p:pic>
        <p:nvPicPr>
          <p:cNvPr id="10" name="Picture 2" descr="C:\Users\Виктория\Desktop\УРОК АТТЕСТАЦИЯ\физминутки\jivotniea-33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429132"/>
            <a:ext cx="1521380" cy="1223967"/>
          </a:xfrm>
          <a:prstGeom prst="rect">
            <a:avLst/>
          </a:prstGeom>
          <a:noFill/>
        </p:spPr>
      </p:pic>
      <p:pic>
        <p:nvPicPr>
          <p:cNvPr id="11" name="Picture 2" descr="C:\Users\Виктория\Desktop\УРОК АТТЕСТАЦИЯ\физминутки\jivotniea-33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714488"/>
            <a:ext cx="1521380" cy="1223967"/>
          </a:xfrm>
          <a:prstGeom prst="rect">
            <a:avLst/>
          </a:prstGeom>
          <a:noFill/>
        </p:spPr>
      </p:pic>
      <p:pic>
        <p:nvPicPr>
          <p:cNvPr id="12" name="Picture 2" descr="C:\Users\Виктория\Desktop\УРОК АТТЕСТАЦИЯ\физминутки\jivotniea-33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857364"/>
            <a:ext cx="1521380" cy="1223967"/>
          </a:xfrm>
          <a:prstGeom prst="rect">
            <a:avLst/>
          </a:prstGeom>
          <a:noFill/>
        </p:spPr>
      </p:pic>
      <p:pic>
        <p:nvPicPr>
          <p:cNvPr id="13" name="Picture 2" descr="C:\Users\Виктория\Desktop\УРОК АТТЕСТАЦИЯ\физминутки\jivotniea-33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928802"/>
            <a:ext cx="1521380" cy="122396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иктория\Desktop\УРОК АТТЕСТАЦИЯ\физминутки\19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714620"/>
            <a:ext cx="2357454" cy="2357454"/>
          </a:xfrm>
          <a:prstGeom prst="rect">
            <a:avLst/>
          </a:prstGeom>
          <a:noFill/>
        </p:spPr>
      </p:pic>
      <p:pic>
        <p:nvPicPr>
          <p:cNvPr id="3" name="Picture 2" descr="C:\Users\Виктория\Desktop\УРОК АТТЕСТАЦИЯ\физминутки\19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857364"/>
            <a:ext cx="2071702" cy="2071702"/>
          </a:xfrm>
          <a:prstGeom prst="rect">
            <a:avLst/>
          </a:prstGeom>
          <a:noFill/>
        </p:spPr>
      </p:pic>
      <p:pic>
        <p:nvPicPr>
          <p:cNvPr id="4" name="Picture 2" descr="C:\Users\Виктория\Desktop\УРОК АТТЕСТАЦИЯ\физминутки\19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857364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иктория\Desktop\УРОК АТТЕСТАЦИЯ\физминутки\0_6087c_a71924fa_XL.jp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928802"/>
            <a:ext cx="2667000" cy="3333750"/>
          </a:xfrm>
          <a:prstGeom prst="rect">
            <a:avLst/>
          </a:prstGeom>
          <a:noFill/>
        </p:spPr>
      </p:pic>
      <p:pic>
        <p:nvPicPr>
          <p:cNvPr id="3" name="Picture 2" descr="C:\Users\Виктория\Desktop\УРОК АТТЕСТАЦИЯ\физминутки\0_6087c_a71924fa_XL.jp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928802"/>
            <a:ext cx="2667000" cy="3333750"/>
          </a:xfrm>
          <a:prstGeom prst="rect">
            <a:avLst/>
          </a:prstGeom>
          <a:noFill/>
        </p:spPr>
      </p:pic>
      <p:pic>
        <p:nvPicPr>
          <p:cNvPr id="4" name="Picture 2" descr="C:\Users\Виктория\Desktop\УРОК АТТЕСТАЦИЯ\физминутки\0_6087c_a71924fa_XL.jp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928802"/>
            <a:ext cx="2667000" cy="33337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Виктория\Desktop\УРОК АТТЕСТАЦИЯ\физминутки\57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928802"/>
            <a:ext cx="2286016" cy="3429024"/>
          </a:xfrm>
          <a:prstGeom prst="rect">
            <a:avLst/>
          </a:prstGeom>
          <a:noFill/>
        </p:spPr>
      </p:pic>
      <p:pic>
        <p:nvPicPr>
          <p:cNvPr id="5" name="Picture 2" descr="C:\Users\Виктория\Desktop\УРОК АТТЕСТАЦИЯ\физминутки\57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643182"/>
            <a:ext cx="1262068" cy="1893102"/>
          </a:xfrm>
          <a:prstGeom prst="rect">
            <a:avLst/>
          </a:prstGeom>
          <a:noFill/>
        </p:spPr>
      </p:pic>
      <p:pic>
        <p:nvPicPr>
          <p:cNvPr id="6" name="Picture 2" descr="C:\Users\Виктория\Desktop\УРОК АТТЕСТАЦИЯ\физминутки\57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643182"/>
            <a:ext cx="1262068" cy="189310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Виктория\Desktop\УРОК АТТЕСТАЦИЯ\физминутки\jivotniea-339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143248"/>
            <a:ext cx="1233494" cy="1522594"/>
          </a:xfrm>
          <a:prstGeom prst="rect">
            <a:avLst/>
          </a:prstGeom>
          <a:noFill/>
        </p:spPr>
      </p:pic>
      <p:pic>
        <p:nvPicPr>
          <p:cNvPr id="5" name="Picture 2" descr="C:\Users\Виктория\Desktop\УРОК АТТЕСТАЦИЯ\физминутки\jivotniea-339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643050"/>
            <a:ext cx="1233494" cy="1522594"/>
          </a:xfrm>
          <a:prstGeom prst="rect">
            <a:avLst/>
          </a:prstGeom>
          <a:noFill/>
        </p:spPr>
      </p:pic>
      <p:pic>
        <p:nvPicPr>
          <p:cNvPr id="7" name="Picture 2" descr="C:\Users\Виктория\Desktop\УРОК АТТЕСТАЦИЯ\физминутки\jivotniea-339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143380"/>
            <a:ext cx="1233494" cy="1522594"/>
          </a:xfrm>
          <a:prstGeom prst="rect">
            <a:avLst/>
          </a:prstGeom>
          <a:noFill/>
        </p:spPr>
      </p:pic>
      <p:pic>
        <p:nvPicPr>
          <p:cNvPr id="8" name="Picture 2" descr="C:\Users\Виктория\Desktop\УРОК АТТЕСТАЦИЯ\физминутки\jivotniea-339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357430"/>
            <a:ext cx="1233494" cy="1522594"/>
          </a:xfrm>
          <a:prstGeom prst="rect">
            <a:avLst/>
          </a:prstGeom>
          <a:noFill/>
        </p:spPr>
      </p:pic>
      <p:pic>
        <p:nvPicPr>
          <p:cNvPr id="9" name="Picture 2" descr="C:\Users\Виктория\Desktop\УРОК АТТЕСТАЦИЯ\физминутки\jivotniea-339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429132"/>
            <a:ext cx="1233494" cy="1522594"/>
          </a:xfrm>
          <a:prstGeom prst="rect">
            <a:avLst/>
          </a:prstGeom>
          <a:noFill/>
        </p:spPr>
      </p:pic>
      <p:pic>
        <p:nvPicPr>
          <p:cNvPr id="10" name="Picture 2" descr="C:\Users\Виктория\Desktop\УРОК АТТЕСТАЦИЯ\физминутки\jivotniea-339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428736"/>
            <a:ext cx="1233494" cy="1522594"/>
          </a:xfrm>
          <a:prstGeom prst="rect">
            <a:avLst/>
          </a:prstGeom>
          <a:noFill/>
        </p:spPr>
      </p:pic>
      <p:pic>
        <p:nvPicPr>
          <p:cNvPr id="11" name="Picture 2" descr="C:\Users\Виктория\Desktop\УРОК АТТЕСТАЦИЯ\физминутки\jivotniea-339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214554"/>
            <a:ext cx="1233494" cy="1522594"/>
          </a:xfrm>
          <a:prstGeom prst="rect">
            <a:avLst/>
          </a:prstGeom>
          <a:noFill/>
        </p:spPr>
      </p:pic>
      <p:pic>
        <p:nvPicPr>
          <p:cNvPr id="12" name="Picture 2" descr="C:\Users\Виктория\Desktop\УРОК АТТЕСТАЦИЯ\физминутки\jivotniea-339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929066"/>
            <a:ext cx="1233494" cy="152259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Виктория\Desktop\УРОК АТТЕСТАЦИЯ\физминутки\0_60846_aa995bc9_XL.jp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714488"/>
            <a:ext cx="1571635" cy="1785949"/>
          </a:xfrm>
          <a:prstGeom prst="rect">
            <a:avLst/>
          </a:prstGeom>
          <a:noFill/>
        </p:spPr>
      </p:pic>
      <p:pic>
        <p:nvPicPr>
          <p:cNvPr id="3" name="Picture 2" descr="C:\Users\Виктория\Desktop\УРОК АТТЕСТАЦИЯ\физминутки\0_60846_aa995bc9_XL.jp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14488"/>
            <a:ext cx="1571635" cy="1785949"/>
          </a:xfrm>
          <a:prstGeom prst="rect">
            <a:avLst/>
          </a:prstGeom>
          <a:noFill/>
        </p:spPr>
      </p:pic>
      <p:pic>
        <p:nvPicPr>
          <p:cNvPr id="4" name="Picture 2" descr="C:\Users\Виктория\Desktop\УРОК АТТЕСТАЦИЯ\физминутки\0_60846_aa995bc9_XL.jp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500438"/>
            <a:ext cx="1571635" cy="1785949"/>
          </a:xfrm>
          <a:prstGeom prst="rect">
            <a:avLst/>
          </a:prstGeom>
          <a:noFill/>
        </p:spPr>
      </p:pic>
      <p:pic>
        <p:nvPicPr>
          <p:cNvPr id="5" name="Picture 2" descr="C:\Users\Виктория\Desktop\УРОК АТТЕСТАЦИЯ\физминутки\0_60846_aa995bc9_XL.jp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714752"/>
            <a:ext cx="1571635" cy="1785949"/>
          </a:xfrm>
          <a:prstGeom prst="rect">
            <a:avLst/>
          </a:prstGeom>
          <a:noFill/>
        </p:spPr>
      </p:pic>
      <p:pic>
        <p:nvPicPr>
          <p:cNvPr id="6" name="Picture 2" descr="C:\Users\Виктория\Desktop\УРОК АТТЕСТАЦИЯ\физминутки\0_60846_aa995bc9_XL.jp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357562"/>
            <a:ext cx="1571635" cy="178594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257393d30f28dcb94821fc37f635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208912" cy="6408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Виктория\Desktop\УРОК АТТЕСТАЦИЯ\физминутки\16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928802"/>
            <a:ext cx="2928958" cy="2303805"/>
          </a:xfrm>
          <a:prstGeom prst="rect">
            <a:avLst/>
          </a:prstGeom>
          <a:noFill/>
        </p:spPr>
      </p:pic>
      <p:pic>
        <p:nvPicPr>
          <p:cNvPr id="14342" name="Picture 6" descr="C:\Users\Виктория\Desktop\УРОК АТТЕСТАЦИЯ\физминутки\16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198226"/>
            <a:ext cx="2643206" cy="2054680"/>
          </a:xfrm>
          <a:prstGeom prst="rect">
            <a:avLst/>
          </a:prstGeom>
          <a:noFill/>
        </p:spPr>
      </p:pic>
      <p:pic>
        <p:nvPicPr>
          <p:cNvPr id="14344" name="Picture 8" descr="C:\Users\Виктория\Desktop\УРОК АТТЕСТАЦИЯ\физминутки\16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3929066"/>
            <a:ext cx="2897129" cy="22860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071678"/>
            <a:ext cx="850109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Ребята!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обижайте животных!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1" y="548680"/>
            <a:ext cx="74888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Зарисуй дерево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listiya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484784"/>
            <a:ext cx="4762500" cy="4668936"/>
          </a:xfrm>
          <a:prstGeom prst="rect">
            <a:avLst/>
          </a:prstGeom>
        </p:spPr>
      </p:pic>
      <p:pic>
        <p:nvPicPr>
          <p:cNvPr id="4" name="sovremennaya_Vostochnaya_muzyka_-_Bez_nazvaniy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00392" y="5589240"/>
            <a:ext cx="808856" cy="808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8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84582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86106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4487" y="404664"/>
            <a:ext cx="31550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Аукцион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img_8725_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412776"/>
            <a:ext cx="7272808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124744"/>
            <a:ext cx="4116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Пантомима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DSC_0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981200"/>
            <a:ext cx="74676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719" y="1412776"/>
            <a:ext cx="79725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Узнай зверя по голосу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2183" y="836712"/>
            <a:ext cx="42796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больше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SAXOFONE_-_Prohozhdenie._Podvizhnaya_melodiya_igraet_saksofon.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19120" y="5517232"/>
            <a:ext cx="1024880" cy="1024880"/>
          </a:xfrm>
          <a:prstGeom prst="rect">
            <a:avLst/>
          </a:prstGeom>
        </p:spPr>
      </p:pic>
      <p:pic>
        <p:nvPicPr>
          <p:cNvPr id="4" name="Рисунок 3" descr="DSC_01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1844824"/>
            <a:ext cx="7272808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6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efd5fcf33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424936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ba74170b5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280920" cy="633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752b8d5c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712968" cy="633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2963038_4195696_1140160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9"/>
            <a:ext cx="8496944" cy="626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352928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7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80</Words>
  <Application>Microsoft Office PowerPoint</Application>
  <PresentationFormat>Экран (4:3)</PresentationFormat>
  <Paragraphs>33</Paragraphs>
  <Slides>48</Slides>
  <Notes>15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Интеллектуальная игра «Экологическое ассорти»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Лесная физминутка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школа</cp:lastModifiedBy>
  <cp:revision>26</cp:revision>
  <dcterms:created xsi:type="dcterms:W3CDTF">2013-08-25T16:42:31Z</dcterms:created>
  <dcterms:modified xsi:type="dcterms:W3CDTF">2014-03-07T15:27:58Z</dcterms:modified>
</cp:coreProperties>
</file>