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6" r:id="rId2"/>
    <p:sldId id="261" r:id="rId3"/>
    <p:sldId id="285" r:id="rId4"/>
    <p:sldId id="262" r:id="rId5"/>
    <p:sldId id="284" r:id="rId6"/>
    <p:sldId id="263" r:id="rId7"/>
    <p:sldId id="264" r:id="rId8"/>
    <p:sldId id="266" r:id="rId9"/>
    <p:sldId id="265" r:id="rId10"/>
    <p:sldId id="267" r:id="rId11"/>
    <p:sldId id="277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FCFD"/>
    <a:srgbClr val="F7C39F"/>
    <a:srgbClr val="16BCC0"/>
    <a:srgbClr val="119497"/>
    <a:srgbClr val="0099C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09" autoAdjust="0"/>
  </p:normalViewPr>
  <p:slideViewPr>
    <p:cSldViewPr snapToGrid="0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169DD3-ECCC-42B3-A9F8-ABAC8656FF10}" type="doc">
      <dgm:prSet loTypeId="urn:microsoft.com/office/officeart/2008/layout/LinedList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44B4631-6CED-49BA-BC64-10F76DB74F6C}">
      <dgm:prSet/>
      <dgm:spPr/>
      <dgm:t>
        <a:bodyPr/>
        <a:lstStyle/>
        <a:p>
          <a:pPr rtl="0"/>
          <a:r>
            <a:rPr lang="ru-RU" b="1" dirty="0" smtClean="0"/>
            <a:t>Нормативные</a:t>
          </a:r>
          <a:endParaRPr lang="ru-RU" dirty="0"/>
        </a:p>
      </dgm:t>
    </dgm:pt>
    <dgm:pt modelId="{C969802E-3A6C-4602-992B-E9D522A772AD}" type="parTrans" cxnId="{80A4AC13-9C8C-48CE-BBA3-54138B674644}">
      <dgm:prSet/>
      <dgm:spPr/>
      <dgm:t>
        <a:bodyPr/>
        <a:lstStyle/>
        <a:p>
          <a:endParaRPr lang="ru-RU"/>
        </a:p>
      </dgm:t>
    </dgm:pt>
    <dgm:pt modelId="{2114AAC8-0E25-4E6F-B78D-0ED84B8470AD}" type="sibTrans" cxnId="{80A4AC13-9C8C-48CE-BBA3-54138B674644}">
      <dgm:prSet/>
      <dgm:spPr/>
      <dgm:t>
        <a:bodyPr/>
        <a:lstStyle/>
        <a:p>
          <a:endParaRPr lang="ru-RU"/>
        </a:p>
      </dgm:t>
    </dgm:pt>
    <dgm:pt modelId="{BC899B17-48FC-4775-9A0C-EA40F0704CB4}">
      <dgm:prSet/>
      <dgm:spPr/>
      <dgm:t>
        <a:bodyPr/>
        <a:lstStyle/>
        <a:p>
          <a:pPr rtl="0"/>
          <a:r>
            <a:rPr lang="ru-RU" b="1" dirty="0" smtClean="0"/>
            <a:t>Финансово-экономические</a:t>
          </a:r>
          <a:endParaRPr lang="ru-RU" dirty="0"/>
        </a:p>
      </dgm:t>
    </dgm:pt>
    <dgm:pt modelId="{1F68AAD8-24E7-43E2-ACF4-BD751CF1411B}" type="parTrans" cxnId="{91813EF8-0CFA-43CD-A09F-AA6EA3B24A41}">
      <dgm:prSet/>
      <dgm:spPr/>
      <dgm:t>
        <a:bodyPr/>
        <a:lstStyle/>
        <a:p>
          <a:endParaRPr lang="ru-RU"/>
        </a:p>
      </dgm:t>
    </dgm:pt>
    <dgm:pt modelId="{43C16864-525E-42F2-9478-9BCFA7F18251}" type="sibTrans" cxnId="{91813EF8-0CFA-43CD-A09F-AA6EA3B24A41}">
      <dgm:prSet/>
      <dgm:spPr/>
      <dgm:t>
        <a:bodyPr/>
        <a:lstStyle/>
        <a:p>
          <a:endParaRPr lang="ru-RU"/>
        </a:p>
      </dgm:t>
    </dgm:pt>
    <dgm:pt modelId="{9D4ACA1F-7EDA-4469-A765-B7733688DEF5}">
      <dgm:prSet/>
      <dgm:spPr/>
      <dgm:t>
        <a:bodyPr/>
        <a:lstStyle/>
        <a:p>
          <a:pPr rtl="0"/>
          <a:r>
            <a:rPr lang="ru-RU" b="1" dirty="0" smtClean="0"/>
            <a:t>Организационные</a:t>
          </a:r>
          <a:endParaRPr lang="ru-RU" dirty="0"/>
        </a:p>
      </dgm:t>
    </dgm:pt>
    <dgm:pt modelId="{2CE3BD95-65DD-4C95-9E17-880F3282BBA1}" type="parTrans" cxnId="{7FB683BD-B784-455A-A8AA-3071DCDB2628}">
      <dgm:prSet/>
      <dgm:spPr/>
      <dgm:t>
        <a:bodyPr/>
        <a:lstStyle/>
        <a:p>
          <a:endParaRPr lang="ru-RU"/>
        </a:p>
      </dgm:t>
    </dgm:pt>
    <dgm:pt modelId="{B1C35A4E-E0B5-4051-8A6D-63BDF63FAB10}" type="sibTrans" cxnId="{7FB683BD-B784-455A-A8AA-3071DCDB2628}">
      <dgm:prSet/>
      <dgm:spPr/>
      <dgm:t>
        <a:bodyPr/>
        <a:lstStyle/>
        <a:p>
          <a:endParaRPr lang="ru-RU"/>
        </a:p>
      </dgm:t>
    </dgm:pt>
    <dgm:pt modelId="{4524154E-AE50-4B62-B469-3C9BFAA51E9B}">
      <dgm:prSet/>
      <dgm:spPr/>
      <dgm:t>
        <a:bodyPr/>
        <a:lstStyle/>
        <a:p>
          <a:pPr rtl="0"/>
          <a:r>
            <a:rPr lang="ru-RU" b="1" dirty="0" smtClean="0"/>
            <a:t>Информационно-методические</a:t>
          </a:r>
          <a:endParaRPr lang="ru-RU" dirty="0"/>
        </a:p>
      </dgm:t>
    </dgm:pt>
    <dgm:pt modelId="{82F9AD72-8DD8-4E38-9AD6-DFEE2A85CEFE}" type="parTrans" cxnId="{21CC8AE2-65EE-4678-96F1-C4DBF8A9BE22}">
      <dgm:prSet/>
      <dgm:spPr/>
      <dgm:t>
        <a:bodyPr/>
        <a:lstStyle/>
        <a:p>
          <a:endParaRPr lang="ru-RU"/>
        </a:p>
      </dgm:t>
    </dgm:pt>
    <dgm:pt modelId="{E78E73C4-0EAF-479D-94E8-E23E6B5CA578}" type="sibTrans" cxnId="{21CC8AE2-65EE-4678-96F1-C4DBF8A9BE22}">
      <dgm:prSet/>
      <dgm:spPr/>
      <dgm:t>
        <a:bodyPr/>
        <a:lstStyle/>
        <a:p>
          <a:endParaRPr lang="ru-RU"/>
        </a:p>
      </dgm:t>
    </dgm:pt>
    <dgm:pt modelId="{14DA86E4-034A-432B-B17D-AA0B45BE78CB}">
      <dgm:prSet/>
      <dgm:spPr/>
      <dgm:t>
        <a:bodyPr/>
        <a:lstStyle/>
        <a:p>
          <a:pPr rtl="0"/>
          <a:r>
            <a:rPr lang="ru-RU" b="1" dirty="0" smtClean="0"/>
            <a:t>Кадровые</a:t>
          </a:r>
          <a:endParaRPr lang="ru-RU" dirty="0"/>
        </a:p>
      </dgm:t>
    </dgm:pt>
    <dgm:pt modelId="{6C651F09-C207-4EF8-99F2-B2C830121469}" type="parTrans" cxnId="{E67E759F-028D-44D6-8EE5-8F1B76851C4E}">
      <dgm:prSet/>
      <dgm:spPr/>
      <dgm:t>
        <a:bodyPr/>
        <a:lstStyle/>
        <a:p>
          <a:endParaRPr lang="ru-RU"/>
        </a:p>
      </dgm:t>
    </dgm:pt>
    <dgm:pt modelId="{6766415D-C8F4-4A9C-84E9-B92E81CBB986}" type="sibTrans" cxnId="{E67E759F-028D-44D6-8EE5-8F1B76851C4E}">
      <dgm:prSet/>
      <dgm:spPr/>
      <dgm:t>
        <a:bodyPr/>
        <a:lstStyle/>
        <a:p>
          <a:endParaRPr lang="ru-RU"/>
        </a:p>
      </dgm:t>
    </dgm:pt>
    <dgm:pt modelId="{BAE2CEFE-A673-433C-9DBB-32234534F69A}">
      <dgm:prSet/>
      <dgm:spPr/>
      <dgm:t>
        <a:bodyPr/>
        <a:lstStyle/>
        <a:p>
          <a:pPr rtl="0"/>
          <a:r>
            <a:rPr lang="ru-RU" b="1" dirty="0" smtClean="0"/>
            <a:t>Материально-технические</a:t>
          </a:r>
          <a:endParaRPr lang="ru-RU" dirty="0"/>
        </a:p>
      </dgm:t>
    </dgm:pt>
    <dgm:pt modelId="{A43C37B5-BAFF-4BC7-883D-74AE78889745}" type="parTrans" cxnId="{7C00631B-2CF0-4BE3-8769-234389F554E5}">
      <dgm:prSet/>
      <dgm:spPr/>
      <dgm:t>
        <a:bodyPr/>
        <a:lstStyle/>
        <a:p>
          <a:endParaRPr lang="ru-RU"/>
        </a:p>
      </dgm:t>
    </dgm:pt>
    <dgm:pt modelId="{9956EE83-EC2F-4477-BE0B-CB4AA3B18054}" type="sibTrans" cxnId="{7C00631B-2CF0-4BE3-8769-234389F554E5}">
      <dgm:prSet/>
      <dgm:spPr/>
      <dgm:t>
        <a:bodyPr/>
        <a:lstStyle/>
        <a:p>
          <a:endParaRPr lang="ru-RU"/>
        </a:p>
      </dgm:t>
    </dgm:pt>
    <dgm:pt modelId="{AAE06CAE-88E7-4583-92F7-947E5EA53114}" type="pres">
      <dgm:prSet presAssocID="{95169DD3-ECCC-42B3-A9F8-ABAC8656FF1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35CC1EC-0EA5-4396-A560-B6628AB58E60}" type="pres">
      <dgm:prSet presAssocID="{544B4631-6CED-49BA-BC64-10F76DB74F6C}" presName="thickLine" presStyleLbl="alignNode1" presStyleIdx="0" presStyleCnt="6"/>
      <dgm:spPr/>
    </dgm:pt>
    <dgm:pt modelId="{CBB282DB-5F68-4D22-83F8-91DA2AF95AD7}" type="pres">
      <dgm:prSet presAssocID="{544B4631-6CED-49BA-BC64-10F76DB74F6C}" presName="horz1" presStyleCnt="0"/>
      <dgm:spPr/>
    </dgm:pt>
    <dgm:pt modelId="{74E83B8E-A91D-4DEB-AC3E-2E9AF90A401F}" type="pres">
      <dgm:prSet presAssocID="{544B4631-6CED-49BA-BC64-10F76DB74F6C}" presName="tx1" presStyleLbl="revTx" presStyleIdx="0" presStyleCnt="6"/>
      <dgm:spPr/>
      <dgm:t>
        <a:bodyPr/>
        <a:lstStyle/>
        <a:p>
          <a:endParaRPr lang="ru-RU"/>
        </a:p>
      </dgm:t>
    </dgm:pt>
    <dgm:pt modelId="{FD058660-B654-4E49-B56C-45D0E1211C1B}" type="pres">
      <dgm:prSet presAssocID="{544B4631-6CED-49BA-BC64-10F76DB74F6C}" presName="vert1" presStyleCnt="0"/>
      <dgm:spPr/>
    </dgm:pt>
    <dgm:pt modelId="{2905ADAC-7E7C-4AEB-8921-2C6E78938A69}" type="pres">
      <dgm:prSet presAssocID="{BC899B17-48FC-4775-9A0C-EA40F0704CB4}" presName="thickLine" presStyleLbl="alignNode1" presStyleIdx="1" presStyleCnt="6"/>
      <dgm:spPr/>
    </dgm:pt>
    <dgm:pt modelId="{F5C74C2A-6CA4-487B-8630-15996DF4846F}" type="pres">
      <dgm:prSet presAssocID="{BC899B17-48FC-4775-9A0C-EA40F0704CB4}" presName="horz1" presStyleCnt="0"/>
      <dgm:spPr/>
    </dgm:pt>
    <dgm:pt modelId="{BF61FCDA-2D73-4D67-882A-B96205D98157}" type="pres">
      <dgm:prSet presAssocID="{BC899B17-48FC-4775-9A0C-EA40F0704CB4}" presName="tx1" presStyleLbl="revTx" presStyleIdx="1" presStyleCnt="6"/>
      <dgm:spPr/>
      <dgm:t>
        <a:bodyPr/>
        <a:lstStyle/>
        <a:p>
          <a:endParaRPr lang="ru-RU"/>
        </a:p>
      </dgm:t>
    </dgm:pt>
    <dgm:pt modelId="{F5203258-9644-4A7F-9A7C-3BDA0AF436B0}" type="pres">
      <dgm:prSet presAssocID="{BC899B17-48FC-4775-9A0C-EA40F0704CB4}" presName="vert1" presStyleCnt="0"/>
      <dgm:spPr/>
    </dgm:pt>
    <dgm:pt modelId="{A6EE2822-911A-4D3E-A25D-94885DC48988}" type="pres">
      <dgm:prSet presAssocID="{9D4ACA1F-7EDA-4469-A765-B7733688DEF5}" presName="thickLine" presStyleLbl="alignNode1" presStyleIdx="2" presStyleCnt="6"/>
      <dgm:spPr/>
    </dgm:pt>
    <dgm:pt modelId="{021BB289-1F5E-4D00-9BF2-0BBCBED31653}" type="pres">
      <dgm:prSet presAssocID="{9D4ACA1F-7EDA-4469-A765-B7733688DEF5}" presName="horz1" presStyleCnt="0"/>
      <dgm:spPr/>
    </dgm:pt>
    <dgm:pt modelId="{CCF70036-F99F-496B-9B25-532BF772FF23}" type="pres">
      <dgm:prSet presAssocID="{9D4ACA1F-7EDA-4469-A765-B7733688DEF5}" presName="tx1" presStyleLbl="revTx" presStyleIdx="2" presStyleCnt="6"/>
      <dgm:spPr/>
      <dgm:t>
        <a:bodyPr/>
        <a:lstStyle/>
        <a:p>
          <a:endParaRPr lang="ru-RU"/>
        </a:p>
      </dgm:t>
    </dgm:pt>
    <dgm:pt modelId="{1CAAACC5-CD18-4603-82DC-D5133F0EAC28}" type="pres">
      <dgm:prSet presAssocID="{9D4ACA1F-7EDA-4469-A765-B7733688DEF5}" presName="vert1" presStyleCnt="0"/>
      <dgm:spPr/>
    </dgm:pt>
    <dgm:pt modelId="{22C0C324-273D-48FD-990D-31BEEED4A147}" type="pres">
      <dgm:prSet presAssocID="{4524154E-AE50-4B62-B469-3C9BFAA51E9B}" presName="thickLine" presStyleLbl="alignNode1" presStyleIdx="3" presStyleCnt="6"/>
      <dgm:spPr/>
    </dgm:pt>
    <dgm:pt modelId="{087CD873-57E6-43CB-9F04-64989C83A74A}" type="pres">
      <dgm:prSet presAssocID="{4524154E-AE50-4B62-B469-3C9BFAA51E9B}" presName="horz1" presStyleCnt="0"/>
      <dgm:spPr/>
    </dgm:pt>
    <dgm:pt modelId="{4BC5021E-7FBF-4370-AE52-44D1B3450253}" type="pres">
      <dgm:prSet presAssocID="{4524154E-AE50-4B62-B469-3C9BFAA51E9B}" presName="tx1" presStyleLbl="revTx" presStyleIdx="3" presStyleCnt="6"/>
      <dgm:spPr/>
      <dgm:t>
        <a:bodyPr/>
        <a:lstStyle/>
        <a:p>
          <a:endParaRPr lang="ru-RU"/>
        </a:p>
      </dgm:t>
    </dgm:pt>
    <dgm:pt modelId="{CCABF64C-A5B6-4127-8AFF-F474407DFE7F}" type="pres">
      <dgm:prSet presAssocID="{4524154E-AE50-4B62-B469-3C9BFAA51E9B}" presName="vert1" presStyleCnt="0"/>
      <dgm:spPr/>
    </dgm:pt>
    <dgm:pt modelId="{2AEEFB35-19E5-48FE-8709-C599D6EAF64D}" type="pres">
      <dgm:prSet presAssocID="{14DA86E4-034A-432B-B17D-AA0B45BE78CB}" presName="thickLine" presStyleLbl="alignNode1" presStyleIdx="4" presStyleCnt="6"/>
      <dgm:spPr/>
    </dgm:pt>
    <dgm:pt modelId="{73B519D5-B411-4D6C-9670-08E68FA60602}" type="pres">
      <dgm:prSet presAssocID="{14DA86E4-034A-432B-B17D-AA0B45BE78CB}" presName="horz1" presStyleCnt="0"/>
      <dgm:spPr/>
    </dgm:pt>
    <dgm:pt modelId="{B5800419-AEF0-42B6-ABF2-24D6286F945B}" type="pres">
      <dgm:prSet presAssocID="{14DA86E4-034A-432B-B17D-AA0B45BE78CB}" presName="tx1" presStyleLbl="revTx" presStyleIdx="4" presStyleCnt="6"/>
      <dgm:spPr/>
      <dgm:t>
        <a:bodyPr/>
        <a:lstStyle/>
        <a:p>
          <a:endParaRPr lang="ru-RU"/>
        </a:p>
      </dgm:t>
    </dgm:pt>
    <dgm:pt modelId="{7E98D892-4C17-47DC-B112-EA0D398553B1}" type="pres">
      <dgm:prSet presAssocID="{14DA86E4-034A-432B-B17D-AA0B45BE78CB}" presName="vert1" presStyleCnt="0"/>
      <dgm:spPr/>
    </dgm:pt>
    <dgm:pt modelId="{1BC75C5E-75C1-4079-B82A-180F8409CD02}" type="pres">
      <dgm:prSet presAssocID="{BAE2CEFE-A673-433C-9DBB-32234534F69A}" presName="thickLine" presStyleLbl="alignNode1" presStyleIdx="5" presStyleCnt="6"/>
      <dgm:spPr/>
    </dgm:pt>
    <dgm:pt modelId="{B422065C-CB30-45AB-9953-DF7FAEDDA2FC}" type="pres">
      <dgm:prSet presAssocID="{BAE2CEFE-A673-433C-9DBB-32234534F69A}" presName="horz1" presStyleCnt="0"/>
      <dgm:spPr/>
    </dgm:pt>
    <dgm:pt modelId="{D13BA80D-BE23-49C1-B4EE-30030E4F57E6}" type="pres">
      <dgm:prSet presAssocID="{BAE2CEFE-A673-433C-9DBB-32234534F69A}" presName="tx1" presStyleLbl="revTx" presStyleIdx="5" presStyleCnt="6"/>
      <dgm:spPr/>
      <dgm:t>
        <a:bodyPr/>
        <a:lstStyle/>
        <a:p>
          <a:endParaRPr lang="ru-RU"/>
        </a:p>
      </dgm:t>
    </dgm:pt>
    <dgm:pt modelId="{EC11BE4D-FD67-42EC-9D9A-D3162D46B3AA}" type="pres">
      <dgm:prSet presAssocID="{BAE2CEFE-A673-433C-9DBB-32234534F69A}" presName="vert1" presStyleCnt="0"/>
      <dgm:spPr/>
    </dgm:pt>
  </dgm:ptLst>
  <dgm:cxnLst>
    <dgm:cxn modelId="{21CC8AE2-65EE-4678-96F1-C4DBF8A9BE22}" srcId="{95169DD3-ECCC-42B3-A9F8-ABAC8656FF10}" destId="{4524154E-AE50-4B62-B469-3C9BFAA51E9B}" srcOrd="3" destOrd="0" parTransId="{82F9AD72-8DD8-4E38-9AD6-DFEE2A85CEFE}" sibTransId="{E78E73C4-0EAF-479D-94E8-E23E6B5CA578}"/>
    <dgm:cxn modelId="{7C00631B-2CF0-4BE3-8769-234389F554E5}" srcId="{95169DD3-ECCC-42B3-A9F8-ABAC8656FF10}" destId="{BAE2CEFE-A673-433C-9DBB-32234534F69A}" srcOrd="5" destOrd="0" parTransId="{A43C37B5-BAFF-4BC7-883D-74AE78889745}" sibTransId="{9956EE83-EC2F-4477-BE0B-CB4AA3B18054}"/>
    <dgm:cxn modelId="{E32D5DEA-6B29-4734-B828-3593A7798FA8}" type="presOf" srcId="{4524154E-AE50-4B62-B469-3C9BFAA51E9B}" destId="{4BC5021E-7FBF-4370-AE52-44D1B3450253}" srcOrd="0" destOrd="0" presId="urn:microsoft.com/office/officeart/2008/layout/LinedList"/>
    <dgm:cxn modelId="{4E5090C2-B6FD-4345-A718-F77A2D5A6F8C}" type="presOf" srcId="{95169DD3-ECCC-42B3-A9F8-ABAC8656FF10}" destId="{AAE06CAE-88E7-4583-92F7-947E5EA53114}" srcOrd="0" destOrd="0" presId="urn:microsoft.com/office/officeart/2008/layout/LinedList"/>
    <dgm:cxn modelId="{80A4AC13-9C8C-48CE-BBA3-54138B674644}" srcId="{95169DD3-ECCC-42B3-A9F8-ABAC8656FF10}" destId="{544B4631-6CED-49BA-BC64-10F76DB74F6C}" srcOrd="0" destOrd="0" parTransId="{C969802E-3A6C-4602-992B-E9D522A772AD}" sibTransId="{2114AAC8-0E25-4E6F-B78D-0ED84B8470AD}"/>
    <dgm:cxn modelId="{91813EF8-0CFA-43CD-A09F-AA6EA3B24A41}" srcId="{95169DD3-ECCC-42B3-A9F8-ABAC8656FF10}" destId="{BC899B17-48FC-4775-9A0C-EA40F0704CB4}" srcOrd="1" destOrd="0" parTransId="{1F68AAD8-24E7-43E2-ACF4-BD751CF1411B}" sibTransId="{43C16864-525E-42F2-9478-9BCFA7F18251}"/>
    <dgm:cxn modelId="{65A06FFF-0313-473B-9F0E-F14E024FE6C0}" type="presOf" srcId="{9D4ACA1F-7EDA-4469-A765-B7733688DEF5}" destId="{CCF70036-F99F-496B-9B25-532BF772FF23}" srcOrd="0" destOrd="0" presId="urn:microsoft.com/office/officeart/2008/layout/LinedList"/>
    <dgm:cxn modelId="{7FB683BD-B784-455A-A8AA-3071DCDB2628}" srcId="{95169DD3-ECCC-42B3-A9F8-ABAC8656FF10}" destId="{9D4ACA1F-7EDA-4469-A765-B7733688DEF5}" srcOrd="2" destOrd="0" parTransId="{2CE3BD95-65DD-4C95-9E17-880F3282BBA1}" sibTransId="{B1C35A4E-E0B5-4051-8A6D-63BDF63FAB10}"/>
    <dgm:cxn modelId="{77473408-170D-4AC4-B403-9BF46C4AF2E9}" type="presOf" srcId="{BC899B17-48FC-4775-9A0C-EA40F0704CB4}" destId="{BF61FCDA-2D73-4D67-882A-B96205D98157}" srcOrd="0" destOrd="0" presId="urn:microsoft.com/office/officeart/2008/layout/LinedList"/>
    <dgm:cxn modelId="{CBF41335-8D7B-4CC7-B85D-FD042B23FD52}" type="presOf" srcId="{544B4631-6CED-49BA-BC64-10F76DB74F6C}" destId="{74E83B8E-A91D-4DEB-AC3E-2E9AF90A401F}" srcOrd="0" destOrd="0" presId="urn:microsoft.com/office/officeart/2008/layout/LinedList"/>
    <dgm:cxn modelId="{E67E759F-028D-44D6-8EE5-8F1B76851C4E}" srcId="{95169DD3-ECCC-42B3-A9F8-ABAC8656FF10}" destId="{14DA86E4-034A-432B-B17D-AA0B45BE78CB}" srcOrd="4" destOrd="0" parTransId="{6C651F09-C207-4EF8-99F2-B2C830121469}" sibTransId="{6766415D-C8F4-4A9C-84E9-B92E81CBB986}"/>
    <dgm:cxn modelId="{DA834081-D648-4C08-9AA9-E3517D9C1F43}" type="presOf" srcId="{BAE2CEFE-A673-433C-9DBB-32234534F69A}" destId="{D13BA80D-BE23-49C1-B4EE-30030E4F57E6}" srcOrd="0" destOrd="0" presId="urn:microsoft.com/office/officeart/2008/layout/LinedList"/>
    <dgm:cxn modelId="{66D771E0-EFDA-4CB6-8EF8-D11C866857E8}" type="presOf" srcId="{14DA86E4-034A-432B-B17D-AA0B45BE78CB}" destId="{B5800419-AEF0-42B6-ABF2-24D6286F945B}" srcOrd="0" destOrd="0" presId="urn:microsoft.com/office/officeart/2008/layout/LinedList"/>
    <dgm:cxn modelId="{FA23FBC9-0512-468E-91F9-EB748C60D109}" type="presParOf" srcId="{AAE06CAE-88E7-4583-92F7-947E5EA53114}" destId="{935CC1EC-0EA5-4396-A560-B6628AB58E60}" srcOrd="0" destOrd="0" presId="urn:microsoft.com/office/officeart/2008/layout/LinedList"/>
    <dgm:cxn modelId="{C0FF72BE-17D8-4DA1-A19C-FEC87B378043}" type="presParOf" srcId="{AAE06CAE-88E7-4583-92F7-947E5EA53114}" destId="{CBB282DB-5F68-4D22-83F8-91DA2AF95AD7}" srcOrd="1" destOrd="0" presId="urn:microsoft.com/office/officeart/2008/layout/LinedList"/>
    <dgm:cxn modelId="{A415CB44-7D9E-414F-843B-49FE95D10978}" type="presParOf" srcId="{CBB282DB-5F68-4D22-83F8-91DA2AF95AD7}" destId="{74E83B8E-A91D-4DEB-AC3E-2E9AF90A401F}" srcOrd="0" destOrd="0" presId="urn:microsoft.com/office/officeart/2008/layout/LinedList"/>
    <dgm:cxn modelId="{2A29B550-0807-4465-9D2F-E424C619FDCE}" type="presParOf" srcId="{CBB282DB-5F68-4D22-83F8-91DA2AF95AD7}" destId="{FD058660-B654-4E49-B56C-45D0E1211C1B}" srcOrd="1" destOrd="0" presId="urn:microsoft.com/office/officeart/2008/layout/LinedList"/>
    <dgm:cxn modelId="{3A085F29-438B-4D61-86A2-49F80C84B21B}" type="presParOf" srcId="{AAE06CAE-88E7-4583-92F7-947E5EA53114}" destId="{2905ADAC-7E7C-4AEB-8921-2C6E78938A69}" srcOrd="2" destOrd="0" presId="urn:microsoft.com/office/officeart/2008/layout/LinedList"/>
    <dgm:cxn modelId="{06BD0952-B1D2-46EA-A719-97F422FE6B71}" type="presParOf" srcId="{AAE06CAE-88E7-4583-92F7-947E5EA53114}" destId="{F5C74C2A-6CA4-487B-8630-15996DF4846F}" srcOrd="3" destOrd="0" presId="urn:microsoft.com/office/officeart/2008/layout/LinedList"/>
    <dgm:cxn modelId="{BA4D9E3E-B827-4096-9CAC-11E01C394A16}" type="presParOf" srcId="{F5C74C2A-6CA4-487B-8630-15996DF4846F}" destId="{BF61FCDA-2D73-4D67-882A-B96205D98157}" srcOrd="0" destOrd="0" presId="urn:microsoft.com/office/officeart/2008/layout/LinedList"/>
    <dgm:cxn modelId="{D11A52BB-2516-46BE-8F37-61B5A61ABBF4}" type="presParOf" srcId="{F5C74C2A-6CA4-487B-8630-15996DF4846F}" destId="{F5203258-9644-4A7F-9A7C-3BDA0AF436B0}" srcOrd="1" destOrd="0" presId="urn:microsoft.com/office/officeart/2008/layout/LinedList"/>
    <dgm:cxn modelId="{B297DB2B-8598-4E68-B878-39961184408F}" type="presParOf" srcId="{AAE06CAE-88E7-4583-92F7-947E5EA53114}" destId="{A6EE2822-911A-4D3E-A25D-94885DC48988}" srcOrd="4" destOrd="0" presId="urn:microsoft.com/office/officeart/2008/layout/LinedList"/>
    <dgm:cxn modelId="{CC03014C-1E08-4C62-A8A2-70F9C29836E0}" type="presParOf" srcId="{AAE06CAE-88E7-4583-92F7-947E5EA53114}" destId="{021BB289-1F5E-4D00-9BF2-0BBCBED31653}" srcOrd="5" destOrd="0" presId="urn:microsoft.com/office/officeart/2008/layout/LinedList"/>
    <dgm:cxn modelId="{B487EF78-337D-4B45-B7AA-90C924883DF6}" type="presParOf" srcId="{021BB289-1F5E-4D00-9BF2-0BBCBED31653}" destId="{CCF70036-F99F-496B-9B25-532BF772FF23}" srcOrd="0" destOrd="0" presId="urn:microsoft.com/office/officeart/2008/layout/LinedList"/>
    <dgm:cxn modelId="{00C31843-EDFC-44FB-8CD4-47941112028D}" type="presParOf" srcId="{021BB289-1F5E-4D00-9BF2-0BBCBED31653}" destId="{1CAAACC5-CD18-4603-82DC-D5133F0EAC28}" srcOrd="1" destOrd="0" presId="urn:microsoft.com/office/officeart/2008/layout/LinedList"/>
    <dgm:cxn modelId="{F5A88EF7-5135-48B1-AEAB-A21753FDC07C}" type="presParOf" srcId="{AAE06CAE-88E7-4583-92F7-947E5EA53114}" destId="{22C0C324-273D-48FD-990D-31BEEED4A147}" srcOrd="6" destOrd="0" presId="urn:microsoft.com/office/officeart/2008/layout/LinedList"/>
    <dgm:cxn modelId="{013A57E5-FAF1-494E-ACC1-773B1115D892}" type="presParOf" srcId="{AAE06CAE-88E7-4583-92F7-947E5EA53114}" destId="{087CD873-57E6-43CB-9F04-64989C83A74A}" srcOrd="7" destOrd="0" presId="urn:microsoft.com/office/officeart/2008/layout/LinedList"/>
    <dgm:cxn modelId="{4696A0ED-A466-4A7E-8250-E92E578179BA}" type="presParOf" srcId="{087CD873-57E6-43CB-9F04-64989C83A74A}" destId="{4BC5021E-7FBF-4370-AE52-44D1B3450253}" srcOrd="0" destOrd="0" presId="urn:microsoft.com/office/officeart/2008/layout/LinedList"/>
    <dgm:cxn modelId="{26DC9349-78E9-46C0-B9FA-7AC144EC1C09}" type="presParOf" srcId="{087CD873-57E6-43CB-9F04-64989C83A74A}" destId="{CCABF64C-A5B6-4127-8AFF-F474407DFE7F}" srcOrd="1" destOrd="0" presId="urn:microsoft.com/office/officeart/2008/layout/LinedList"/>
    <dgm:cxn modelId="{E462F1DA-B9D8-4EF0-9024-081F758E1A70}" type="presParOf" srcId="{AAE06CAE-88E7-4583-92F7-947E5EA53114}" destId="{2AEEFB35-19E5-48FE-8709-C599D6EAF64D}" srcOrd="8" destOrd="0" presId="urn:microsoft.com/office/officeart/2008/layout/LinedList"/>
    <dgm:cxn modelId="{9BEA4455-63AB-4BD5-B8F1-9294598F77C5}" type="presParOf" srcId="{AAE06CAE-88E7-4583-92F7-947E5EA53114}" destId="{73B519D5-B411-4D6C-9670-08E68FA60602}" srcOrd="9" destOrd="0" presId="urn:microsoft.com/office/officeart/2008/layout/LinedList"/>
    <dgm:cxn modelId="{4AB05670-76B0-405B-8D94-7D73F06EBEEC}" type="presParOf" srcId="{73B519D5-B411-4D6C-9670-08E68FA60602}" destId="{B5800419-AEF0-42B6-ABF2-24D6286F945B}" srcOrd="0" destOrd="0" presId="urn:microsoft.com/office/officeart/2008/layout/LinedList"/>
    <dgm:cxn modelId="{DA802C25-D7A0-41D7-B95E-F769A2496D63}" type="presParOf" srcId="{73B519D5-B411-4D6C-9670-08E68FA60602}" destId="{7E98D892-4C17-47DC-B112-EA0D398553B1}" srcOrd="1" destOrd="0" presId="urn:microsoft.com/office/officeart/2008/layout/LinedList"/>
    <dgm:cxn modelId="{060BDBBA-46C9-40B4-8548-52CF3118C19E}" type="presParOf" srcId="{AAE06CAE-88E7-4583-92F7-947E5EA53114}" destId="{1BC75C5E-75C1-4079-B82A-180F8409CD02}" srcOrd="10" destOrd="0" presId="urn:microsoft.com/office/officeart/2008/layout/LinedList"/>
    <dgm:cxn modelId="{3BE6B7DA-0D46-48C1-857C-E4A7C81365D7}" type="presParOf" srcId="{AAE06CAE-88E7-4583-92F7-947E5EA53114}" destId="{B422065C-CB30-45AB-9953-DF7FAEDDA2FC}" srcOrd="11" destOrd="0" presId="urn:microsoft.com/office/officeart/2008/layout/LinedList"/>
    <dgm:cxn modelId="{C1457C48-1BA9-4B19-B8F7-C2D191719EA8}" type="presParOf" srcId="{B422065C-CB30-45AB-9953-DF7FAEDDA2FC}" destId="{D13BA80D-BE23-49C1-B4EE-30030E4F57E6}" srcOrd="0" destOrd="0" presId="urn:microsoft.com/office/officeart/2008/layout/LinedList"/>
    <dgm:cxn modelId="{BAAA301B-A87A-44C1-A8CC-FFBD6CA5F94E}" type="presParOf" srcId="{B422065C-CB30-45AB-9953-DF7FAEDDA2FC}" destId="{EC11BE4D-FD67-42EC-9D9A-D3162D46B3A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E61C7D-08DE-471B-8638-663E2C32F00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0598A9-0BAE-4845-A5BF-27DF64105692}">
      <dgm:prSet custT="1"/>
      <dgm:spPr/>
      <dgm:t>
        <a:bodyPr/>
        <a:lstStyle/>
        <a:p>
          <a:pPr rtl="0"/>
          <a:r>
            <a:rPr lang="ru-RU" sz="1600" b="0" dirty="0" smtClean="0"/>
            <a:t>Разработка и утверждение основной образовательной программы среднего общего образования образовательной организации.</a:t>
          </a:r>
          <a:endParaRPr lang="ru-RU" sz="1600" b="0" dirty="0"/>
        </a:p>
      </dgm:t>
    </dgm:pt>
    <dgm:pt modelId="{610B9A84-AF99-4C55-A553-BA007C6759DB}" type="parTrans" cxnId="{47E1AC64-2D90-4744-A3B4-90505C212D93}">
      <dgm:prSet/>
      <dgm:spPr/>
      <dgm:t>
        <a:bodyPr/>
        <a:lstStyle/>
        <a:p>
          <a:endParaRPr lang="ru-RU"/>
        </a:p>
      </dgm:t>
    </dgm:pt>
    <dgm:pt modelId="{CDBB89F3-FD09-4021-83F2-9F91CCC51CCB}" type="sibTrans" cxnId="{47E1AC64-2D90-4744-A3B4-90505C212D93}">
      <dgm:prSet/>
      <dgm:spPr/>
      <dgm:t>
        <a:bodyPr/>
        <a:lstStyle/>
        <a:p>
          <a:endParaRPr lang="ru-RU"/>
        </a:p>
      </dgm:t>
    </dgm:pt>
    <dgm:pt modelId="{9F575A3F-A9FD-4DC7-AE06-358C13D7F32D}">
      <dgm:prSet custT="1"/>
      <dgm:spPr/>
      <dgm:t>
        <a:bodyPr/>
        <a:lstStyle/>
        <a:p>
          <a:pPr rtl="0"/>
          <a:r>
            <a:rPr lang="ru-RU" sz="1400" dirty="0" smtClean="0"/>
            <a:t>Обеспечение соответствия нормативной базы образовательной организации требованиям ФГОС СОО, в том числе разработка и утверждение локальных актов, устанавливающих требования к различным объектам инфраструктуры образовательной организации с учетом требований к минимальной оснащенности учебного процесса.</a:t>
          </a:r>
          <a:endParaRPr lang="ru-RU" sz="1400" dirty="0"/>
        </a:p>
      </dgm:t>
    </dgm:pt>
    <dgm:pt modelId="{5AC80592-F9D9-4FCD-9121-1082B1B3CE8A}" type="parTrans" cxnId="{A36A7E1F-A88D-4DFD-AAC3-9016A70BCD11}">
      <dgm:prSet/>
      <dgm:spPr/>
      <dgm:t>
        <a:bodyPr/>
        <a:lstStyle/>
        <a:p>
          <a:endParaRPr lang="ru-RU"/>
        </a:p>
      </dgm:t>
    </dgm:pt>
    <dgm:pt modelId="{4F3DFB4D-F1A4-4B68-8152-5F2F16990FFA}" type="sibTrans" cxnId="{A36A7E1F-A88D-4DFD-AAC3-9016A70BCD11}">
      <dgm:prSet/>
      <dgm:spPr/>
      <dgm:t>
        <a:bodyPr/>
        <a:lstStyle/>
        <a:p>
          <a:endParaRPr lang="ru-RU"/>
        </a:p>
      </dgm:t>
    </dgm:pt>
    <dgm:pt modelId="{384D9264-B30B-414D-B608-A2CB17E111FA}">
      <dgm:prSet custT="1"/>
      <dgm:spPr/>
      <dgm:t>
        <a:bodyPr/>
        <a:lstStyle/>
        <a:p>
          <a:pPr rtl="0"/>
          <a:r>
            <a:rPr lang="ru-RU" sz="1400" dirty="0" smtClean="0"/>
            <a:t>Разработка и утверждение плана-графика мероприятий по введению ФГОС СОО в образовательной организации.</a:t>
          </a:r>
          <a:endParaRPr lang="ru-RU" sz="1400" dirty="0"/>
        </a:p>
      </dgm:t>
    </dgm:pt>
    <dgm:pt modelId="{C0C986FB-CE74-4344-8B6F-A827ACE31883}" type="parTrans" cxnId="{0AA6329F-ADC4-46BB-83E0-E38723C63A22}">
      <dgm:prSet/>
      <dgm:spPr/>
      <dgm:t>
        <a:bodyPr/>
        <a:lstStyle/>
        <a:p>
          <a:endParaRPr lang="ru-RU"/>
        </a:p>
      </dgm:t>
    </dgm:pt>
    <dgm:pt modelId="{5BC8C254-27FC-442B-88F5-D8550DE0CFFA}" type="sibTrans" cxnId="{0AA6329F-ADC4-46BB-83E0-E38723C63A22}">
      <dgm:prSet/>
      <dgm:spPr/>
      <dgm:t>
        <a:bodyPr/>
        <a:lstStyle/>
        <a:p>
          <a:endParaRPr lang="ru-RU"/>
        </a:p>
      </dgm:t>
    </dgm:pt>
    <dgm:pt modelId="{67002F49-0227-419E-8282-F74F70C21EF5}">
      <dgm:prSet custT="1"/>
      <dgm:spPr/>
      <dgm:t>
        <a:bodyPr/>
        <a:lstStyle/>
        <a:p>
          <a:pPr rtl="0"/>
          <a:r>
            <a:rPr lang="ru-RU" sz="1400" dirty="0" smtClean="0"/>
            <a:t>Разработка возрастно-нормативной модели обучающегося на уровне среднего общего образования с учетом портрета выпускника ФГОС СОО, требований к результатам освоения основной образовательной программы среднего общего образования (ООП СОО), имеющихся условий для обеспечения предметных результатов уровня «выпускник получит возможность научиться» для определенного в общеобразовательной организации набора предметов, изучаемых на профильном уровне.</a:t>
          </a:r>
          <a:endParaRPr lang="ru-RU" sz="1400" dirty="0"/>
        </a:p>
      </dgm:t>
    </dgm:pt>
    <dgm:pt modelId="{F70DB8B3-7413-4147-B23B-73B0214F064A}" type="parTrans" cxnId="{8A8071D1-363A-448F-9766-5A9CB1417C34}">
      <dgm:prSet/>
      <dgm:spPr/>
      <dgm:t>
        <a:bodyPr/>
        <a:lstStyle/>
        <a:p>
          <a:endParaRPr lang="ru-RU"/>
        </a:p>
      </dgm:t>
    </dgm:pt>
    <dgm:pt modelId="{58AE361C-984C-4B2B-8937-66A2891C7725}" type="sibTrans" cxnId="{8A8071D1-363A-448F-9766-5A9CB1417C34}">
      <dgm:prSet/>
      <dgm:spPr/>
      <dgm:t>
        <a:bodyPr/>
        <a:lstStyle/>
        <a:p>
          <a:endParaRPr lang="ru-RU"/>
        </a:p>
      </dgm:t>
    </dgm:pt>
    <dgm:pt modelId="{49651BE7-99F9-4D2D-A97F-9B38B7B2104F}">
      <dgm:prSet/>
      <dgm:spPr/>
      <dgm:t>
        <a:bodyPr/>
        <a:lstStyle/>
        <a:p>
          <a:pPr rtl="0"/>
          <a:r>
            <a:rPr lang="ru-RU" smtClean="0"/>
            <a:t>Разработка внутришкольной модели системы оценки достижения планируемых результатов освоения ООП СОО.</a:t>
          </a:r>
          <a:endParaRPr lang="ru-RU"/>
        </a:p>
      </dgm:t>
    </dgm:pt>
    <dgm:pt modelId="{F1B6B537-B9F9-46BA-B3DF-D7BC3AD74618}" type="parTrans" cxnId="{F11DA524-B6C0-4207-BD78-BC6B5E034311}">
      <dgm:prSet/>
      <dgm:spPr/>
      <dgm:t>
        <a:bodyPr/>
        <a:lstStyle/>
        <a:p>
          <a:endParaRPr lang="ru-RU"/>
        </a:p>
      </dgm:t>
    </dgm:pt>
    <dgm:pt modelId="{88CDBE21-E71C-4057-A51B-802DAB786493}" type="sibTrans" cxnId="{F11DA524-B6C0-4207-BD78-BC6B5E034311}">
      <dgm:prSet/>
      <dgm:spPr/>
      <dgm:t>
        <a:bodyPr/>
        <a:lstStyle/>
        <a:p>
          <a:endParaRPr lang="ru-RU"/>
        </a:p>
      </dgm:t>
    </dgm:pt>
    <dgm:pt modelId="{9467FCE6-C3B2-4845-9043-3212E69F6F8E}" type="pres">
      <dgm:prSet presAssocID="{FBE61C7D-08DE-471B-8638-663E2C32F008}" presName="vert0" presStyleCnt="0">
        <dgm:presLayoutVars>
          <dgm:dir/>
          <dgm:animOne val="branch"/>
          <dgm:animLvl val="lvl"/>
        </dgm:presLayoutVars>
      </dgm:prSet>
      <dgm:spPr/>
    </dgm:pt>
    <dgm:pt modelId="{08FAC29B-5F27-4A75-B7AC-503CED67A4B0}" type="pres">
      <dgm:prSet presAssocID="{500598A9-0BAE-4845-A5BF-27DF64105692}" presName="thickLine" presStyleLbl="alignNode1" presStyleIdx="0" presStyleCnt="5"/>
      <dgm:spPr/>
    </dgm:pt>
    <dgm:pt modelId="{9CF7509F-5FC9-4B97-B204-E5B37AEE7C4D}" type="pres">
      <dgm:prSet presAssocID="{500598A9-0BAE-4845-A5BF-27DF64105692}" presName="horz1" presStyleCnt="0"/>
      <dgm:spPr/>
    </dgm:pt>
    <dgm:pt modelId="{72073FC2-E3A5-4905-873F-2AC52EA3A123}" type="pres">
      <dgm:prSet presAssocID="{500598A9-0BAE-4845-A5BF-27DF64105692}" presName="tx1" presStyleLbl="revTx" presStyleIdx="0" presStyleCnt="5" custScaleY="118934"/>
      <dgm:spPr/>
    </dgm:pt>
    <dgm:pt modelId="{D305E157-265A-4E4C-9C9F-CDCE715DB552}" type="pres">
      <dgm:prSet presAssocID="{500598A9-0BAE-4845-A5BF-27DF64105692}" presName="vert1" presStyleCnt="0"/>
      <dgm:spPr/>
    </dgm:pt>
    <dgm:pt modelId="{1BA1B8D7-C0BE-48D6-84D9-50FCD136E5B1}" type="pres">
      <dgm:prSet presAssocID="{9F575A3F-A9FD-4DC7-AE06-358C13D7F32D}" presName="thickLine" presStyleLbl="alignNode1" presStyleIdx="1" presStyleCnt="5"/>
      <dgm:spPr/>
    </dgm:pt>
    <dgm:pt modelId="{2A959B00-644A-4BC0-A7C5-DDAA22CF5FBA}" type="pres">
      <dgm:prSet presAssocID="{9F575A3F-A9FD-4DC7-AE06-358C13D7F32D}" presName="horz1" presStyleCnt="0"/>
      <dgm:spPr/>
    </dgm:pt>
    <dgm:pt modelId="{097FA22E-286D-4B22-A08F-E96732AD0BF6}" type="pres">
      <dgm:prSet presAssocID="{9F575A3F-A9FD-4DC7-AE06-358C13D7F32D}" presName="tx1" presStyleLbl="revTx" presStyleIdx="1" presStyleCnt="5" custScaleY="229455"/>
      <dgm:spPr/>
    </dgm:pt>
    <dgm:pt modelId="{485E5B0B-987F-4BAF-8B8D-B5B11BD93FAA}" type="pres">
      <dgm:prSet presAssocID="{9F575A3F-A9FD-4DC7-AE06-358C13D7F32D}" presName="vert1" presStyleCnt="0"/>
      <dgm:spPr/>
    </dgm:pt>
    <dgm:pt modelId="{A7A566AC-87A4-43A3-A68A-74154902F6DC}" type="pres">
      <dgm:prSet presAssocID="{384D9264-B30B-414D-B608-A2CB17E111FA}" presName="thickLine" presStyleLbl="alignNode1" presStyleIdx="2" presStyleCnt="5"/>
      <dgm:spPr/>
    </dgm:pt>
    <dgm:pt modelId="{F06DEA44-1CA9-4A6E-9953-978F43DEED8A}" type="pres">
      <dgm:prSet presAssocID="{384D9264-B30B-414D-B608-A2CB17E111FA}" presName="horz1" presStyleCnt="0"/>
      <dgm:spPr/>
    </dgm:pt>
    <dgm:pt modelId="{646AAAF6-D4BF-4491-962D-7E533F190010}" type="pres">
      <dgm:prSet presAssocID="{384D9264-B30B-414D-B608-A2CB17E111FA}" presName="tx1" presStyleLbl="revTx" presStyleIdx="2" presStyleCnt="5"/>
      <dgm:spPr/>
    </dgm:pt>
    <dgm:pt modelId="{B32AD0CA-B031-4966-9C6A-B4B483F127BD}" type="pres">
      <dgm:prSet presAssocID="{384D9264-B30B-414D-B608-A2CB17E111FA}" presName="vert1" presStyleCnt="0"/>
      <dgm:spPr/>
    </dgm:pt>
    <dgm:pt modelId="{C04A3D62-C7FD-44AE-A71A-0F62432C7CFF}" type="pres">
      <dgm:prSet presAssocID="{67002F49-0227-419E-8282-F74F70C21EF5}" presName="thickLine" presStyleLbl="alignNode1" presStyleIdx="3" presStyleCnt="5"/>
      <dgm:spPr/>
    </dgm:pt>
    <dgm:pt modelId="{D7C17ACB-5E15-4F38-BA34-6D45CA69CCD8}" type="pres">
      <dgm:prSet presAssocID="{67002F49-0227-419E-8282-F74F70C21EF5}" presName="horz1" presStyleCnt="0"/>
      <dgm:spPr/>
    </dgm:pt>
    <dgm:pt modelId="{8FB5690B-CF41-4CEA-AD13-EAFDC2D3D58D}" type="pres">
      <dgm:prSet presAssocID="{67002F49-0227-419E-8282-F74F70C21EF5}" presName="tx1" presStyleLbl="revTx" presStyleIdx="3" presStyleCnt="5" custScaleY="283466"/>
      <dgm:spPr/>
    </dgm:pt>
    <dgm:pt modelId="{CD6F0D60-A515-4DA8-8ED8-A416462D87C6}" type="pres">
      <dgm:prSet presAssocID="{67002F49-0227-419E-8282-F74F70C21EF5}" presName="vert1" presStyleCnt="0"/>
      <dgm:spPr/>
    </dgm:pt>
    <dgm:pt modelId="{10413B89-85AE-41E7-8FB1-B3A76017E7FF}" type="pres">
      <dgm:prSet presAssocID="{49651BE7-99F9-4D2D-A97F-9B38B7B2104F}" presName="thickLine" presStyleLbl="alignNode1" presStyleIdx="4" presStyleCnt="5"/>
      <dgm:spPr/>
    </dgm:pt>
    <dgm:pt modelId="{F925A6E7-9991-4DFD-8900-52A807A814CA}" type="pres">
      <dgm:prSet presAssocID="{49651BE7-99F9-4D2D-A97F-9B38B7B2104F}" presName="horz1" presStyleCnt="0"/>
      <dgm:spPr/>
    </dgm:pt>
    <dgm:pt modelId="{B7860471-0405-487C-BCC4-30605D4EE803}" type="pres">
      <dgm:prSet presAssocID="{49651BE7-99F9-4D2D-A97F-9B38B7B2104F}" presName="tx1" presStyleLbl="revTx" presStyleIdx="4" presStyleCnt="5"/>
      <dgm:spPr/>
    </dgm:pt>
    <dgm:pt modelId="{F4D42364-7FA0-45E6-9198-3F13BD906846}" type="pres">
      <dgm:prSet presAssocID="{49651BE7-99F9-4D2D-A97F-9B38B7B2104F}" presName="vert1" presStyleCnt="0"/>
      <dgm:spPr/>
    </dgm:pt>
  </dgm:ptLst>
  <dgm:cxnLst>
    <dgm:cxn modelId="{F11DA524-B6C0-4207-BD78-BC6B5E034311}" srcId="{FBE61C7D-08DE-471B-8638-663E2C32F008}" destId="{49651BE7-99F9-4D2D-A97F-9B38B7B2104F}" srcOrd="4" destOrd="0" parTransId="{F1B6B537-B9F9-46BA-B3DF-D7BC3AD74618}" sibTransId="{88CDBE21-E71C-4057-A51B-802DAB786493}"/>
    <dgm:cxn modelId="{A36A7E1F-A88D-4DFD-AAC3-9016A70BCD11}" srcId="{FBE61C7D-08DE-471B-8638-663E2C32F008}" destId="{9F575A3F-A9FD-4DC7-AE06-358C13D7F32D}" srcOrd="1" destOrd="0" parTransId="{5AC80592-F9D9-4FCD-9121-1082B1B3CE8A}" sibTransId="{4F3DFB4D-F1A4-4B68-8152-5F2F16990FFA}"/>
    <dgm:cxn modelId="{4325C8DE-1D22-4516-8454-6095DF94BCEB}" type="presOf" srcId="{67002F49-0227-419E-8282-F74F70C21EF5}" destId="{8FB5690B-CF41-4CEA-AD13-EAFDC2D3D58D}" srcOrd="0" destOrd="0" presId="urn:microsoft.com/office/officeart/2008/layout/LinedList"/>
    <dgm:cxn modelId="{8A8071D1-363A-448F-9766-5A9CB1417C34}" srcId="{FBE61C7D-08DE-471B-8638-663E2C32F008}" destId="{67002F49-0227-419E-8282-F74F70C21EF5}" srcOrd="3" destOrd="0" parTransId="{F70DB8B3-7413-4147-B23B-73B0214F064A}" sibTransId="{58AE361C-984C-4B2B-8937-66A2891C7725}"/>
    <dgm:cxn modelId="{438E8DD6-3279-40F6-9A2E-1E44A8D4784D}" type="presOf" srcId="{384D9264-B30B-414D-B608-A2CB17E111FA}" destId="{646AAAF6-D4BF-4491-962D-7E533F190010}" srcOrd="0" destOrd="0" presId="urn:microsoft.com/office/officeart/2008/layout/LinedList"/>
    <dgm:cxn modelId="{0AA6329F-ADC4-46BB-83E0-E38723C63A22}" srcId="{FBE61C7D-08DE-471B-8638-663E2C32F008}" destId="{384D9264-B30B-414D-B608-A2CB17E111FA}" srcOrd="2" destOrd="0" parTransId="{C0C986FB-CE74-4344-8B6F-A827ACE31883}" sibTransId="{5BC8C254-27FC-442B-88F5-D8550DE0CFFA}"/>
    <dgm:cxn modelId="{869E9C63-2D1D-48CF-B3EF-12ED0AAFE92F}" type="presOf" srcId="{9F575A3F-A9FD-4DC7-AE06-358C13D7F32D}" destId="{097FA22E-286D-4B22-A08F-E96732AD0BF6}" srcOrd="0" destOrd="0" presId="urn:microsoft.com/office/officeart/2008/layout/LinedList"/>
    <dgm:cxn modelId="{C490C538-726B-4A9B-B9E7-57421F1A7E54}" type="presOf" srcId="{FBE61C7D-08DE-471B-8638-663E2C32F008}" destId="{9467FCE6-C3B2-4845-9043-3212E69F6F8E}" srcOrd="0" destOrd="0" presId="urn:microsoft.com/office/officeart/2008/layout/LinedList"/>
    <dgm:cxn modelId="{FBE6F294-1F33-4009-8249-B2EF29D0338E}" type="presOf" srcId="{49651BE7-99F9-4D2D-A97F-9B38B7B2104F}" destId="{B7860471-0405-487C-BCC4-30605D4EE803}" srcOrd="0" destOrd="0" presId="urn:microsoft.com/office/officeart/2008/layout/LinedList"/>
    <dgm:cxn modelId="{91DD31CF-4F0D-4FD9-95D1-B3B6638C5F83}" type="presOf" srcId="{500598A9-0BAE-4845-A5BF-27DF64105692}" destId="{72073FC2-E3A5-4905-873F-2AC52EA3A123}" srcOrd="0" destOrd="0" presId="urn:microsoft.com/office/officeart/2008/layout/LinedList"/>
    <dgm:cxn modelId="{47E1AC64-2D90-4744-A3B4-90505C212D93}" srcId="{FBE61C7D-08DE-471B-8638-663E2C32F008}" destId="{500598A9-0BAE-4845-A5BF-27DF64105692}" srcOrd="0" destOrd="0" parTransId="{610B9A84-AF99-4C55-A553-BA007C6759DB}" sibTransId="{CDBB89F3-FD09-4021-83F2-9F91CCC51CCB}"/>
    <dgm:cxn modelId="{F27EE829-A722-4DE1-B53A-AD6E7105B7B5}" type="presParOf" srcId="{9467FCE6-C3B2-4845-9043-3212E69F6F8E}" destId="{08FAC29B-5F27-4A75-B7AC-503CED67A4B0}" srcOrd="0" destOrd="0" presId="urn:microsoft.com/office/officeart/2008/layout/LinedList"/>
    <dgm:cxn modelId="{15A4D7C1-5E4F-4F32-8B04-01A23BB49FB1}" type="presParOf" srcId="{9467FCE6-C3B2-4845-9043-3212E69F6F8E}" destId="{9CF7509F-5FC9-4B97-B204-E5B37AEE7C4D}" srcOrd="1" destOrd="0" presId="urn:microsoft.com/office/officeart/2008/layout/LinedList"/>
    <dgm:cxn modelId="{18E17597-EA33-498D-8D0E-4200435FE20A}" type="presParOf" srcId="{9CF7509F-5FC9-4B97-B204-E5B37AEE7C4D}" destId="{72073FC2-E3A5-4905-873F-2AC52EA3A123}" srcOrd="0" destOrd="0" presId="urn:microsoft.com/office/officeart/2008/layout/LinedList"/>
    <dgm:cxn modelId="{190AB2E9-F997-494F-A4DE-39F20A7C84BA}" type="presParOf" srcId="{9CF7509F-5FC9-4B97-B204-E5B37AEE7C4D}" destId="{D305E157-265A-4E4C-9C9F-CDCE715DB552}" srcOrd="1" destOrd="0" presId="urn:microsoft.com/office/officeart/2008/layout/LinedList"/>
    <dgm:cxn modelId="{D2D5BBF0-ADF3-4852-AB75-49DB524A8290}" type="presParOf" srcId="{9467FCE6-C3B2-4845-9043-3212E69F6F8E}" destId="{1BA1B8D7-C0BE-48D6-84D9-50FCD136E5B1}" srcOrd="2" destOrd="0" presId="urn:microsoft.com/office/officeart/2008/layout/LinedList"/>
    <dgm:cxn modelId="{3FBFB75B-251C-4E10-9F4C-80DFB64555FF}" type="presParOf" srcId="{9467FCE6-C3B2-4845-9043-3212E69F6F8E}" destId="{2A959B00-644A-4BC0-A7C5-DDAA22CF5FBA}" srcOrd="3" destOrd="0" presId="urn:microsoft.com/office/officeart/2008/layout/LinedList"/>
    <dgm:cxn modelId="{9AE770A0-DD51-48B7-8106-F79B4E35D92E}" type="presParOf" srcId="{2A959B00-644A-4BC0-A7C5-DDAA22CF5FBA}" destId="{097FA22E-286D-4B22-A08F-E96732AD0BF6}" srcOrd="0" destOrd="0" presId="urn:microsoft.com/office/officeart/2008/layout/LinedList"/>
    <dgm:cxn modelId="{DC773649-807B-4201-867F-6C800502F06B}" type="presParOf" srcId="{2A959B00-644A-4BC0-A7C5-DDAA22CF5FBA}" destId="{485E5B0B-987F-4BAF-8B8D-B5B11BD93FAA}" srcOrd="1" destOrd="0" presId="urn:microsoft.com/office/officeart/2008/layout/LinedList"/>
    <dgm:cxn modelId="{60114D71-43DB-44D0-9EC8-400E42E548F9}" type="presParOf" srcId="{9467FCE6-C3B2-4845-9043-3212E69F6F8E}" destId="{A7A566AC-87A4-43A3-A68A-74154902F6DC}" srcOrd="4" destOrd="0" presId="urn:microsoft.com/office/officeart/2008/layout/LinedList"/>
    <dgm:cxn modelId="{B429B9ED-554F-4623-8186-43B341586A3C}" type="presParOf" srcId="{9467FCE6-C3B2-4845-9043-3212E69F6F8E}" destId="{F06DEA44-1CA9-4A6E-9953-978F43DEED8A}" srcOrd="5" destOrd="0" presId="urn:microsoft.com/office/officeart/2008/layout/LinedList"/>
    <dgm:cxn modelId="{063DEECC-F60F-4830-A63A-85A65376F26C}" type="presParOf" srcId="{F06DEA44-1CA9-4A6E-9953-978F43DEED8A}" destId="{646AAAF6-D4BF-4491-962D-7E533F190010}" srcOrd="0" destOrd="0" presId="urn:microsoft.com/office/officeart/2008/layout/LinedList"/>
    <dgm:cxn modelId="{20CC40E1-C40A-429E-83AC-624F5C6E2107}" type="presParOf" srcId="{F06DEA44-1CA9-4A6E-9953-978F43DEED8A}" destId="{B32AD0CA-B031-4966-9C6A-B4B483F127BD}" srcOrd="1" destOrd="0" presId="urn:microsoft.com/office/officeart/2008/layout/LinedList"/>
    <dgm:cxn modelId="{23F51E43-508A-4C5C-AEBC-5CE6DCBC78FD}" type="presParOf" srcId="{9467FCE6-C3B2-4845-9043-3212E69F6F8E}" destId="{C04A3D62-C7FD-44AE-A71A-0F62432C7CFF}" srcOrd="6" destOrd="0" presId="urn:microsoft.com/office/officeart/2008/layout/LinedList"/>
    <dgm:cxn modelId="{FAB04A6F-0603-4894-838D-AB651C3CF06F}" type="presParOf" srcId="{9467FCE6-C3B2-4845-9043-3212E69F6F8E}" destId="{D7C17ACB-5E15-4F38-BA34-6D45CA69CCD8}" srcOrd="7" destOrd="0" presId="urn:microsoft.com/office/officeart/2008/layout/LinedList"/>
    <dgm:cxn modelId="{DB29F55F-D64E-4841-8DC4-43F9CACA32EB}" type="presParOf" srcId="{D7C17ACB-5E15-4F38-BA34-6D45CA69CCD8}" destId="{8FB5690B-CF41-4CEA-AD13-EAFDC2D3D58D}" srcOrd="0" destOrd="0" presId="urn:microsoft.com/office/officeart/2008/layout/LinedList"/>
    <dgm:cxn modelId="{A35F86B6-C896-4472-842C-06E88D714AEC}" type="presParOf" srcId="{D7C17ACB-5E15-4F38-BA34-6D45CA69CCD8}" destId="{CD6F0D60-A515-4DA8-8ED8-A416462D87C6}" srcOrd="1" destOrd="0" presId="urn:microsoft.com/office/officeart/2008/layout/LinedList"/>
    <dgm:cxn modelId="{5ABB90AD-4D96-4CDD-A5E6-4E55915EC67D}" type="presParOf" srcId="{9467FCE6-C3B2-4845-9043-3212E69F6F8E}" destId="{10413B89-85AE-41E7-8FB1-B3A76017E7FF}" srcOrd="8" destOrd="0" presId="urn:microsoft.com/office/officeart/2008/layout/LinedList"/>
    <dgm:cxn modelId="{8ECF048D-E4B7-441D-ABC2-AC252C0F7B7C}" type="presParOf" srcId="{9467FCE6-C3B2-4845-9043-3212E69F6F8E}" destId="{F925A6E7-9991-4DFD-8900-52A807A814CA}" srcOrd="9" destOrd="0" presId="urn:microsoft.com/office/officeart/2008/layout/LinedList"/>
    <dgm:cxn modelId="{6FA99D34-EDFB-40D9-A200-29C0FB315E88}" type="presParOf" srcId="{F925A6E7-9991-4DFD-8900-52A807A814CA}" destId="{B7860471-0405-487C-BCC4-30605D4EE803}" srcOrd="0" destOrd="0" presId="urn:microsoft.com/office/officeart/2008/layout/LinedList"/>
    <dgm:cxn modelId="{7D98DC44-5925-4EBF-A4C1-450E4BE48224}" type="presParOf" srcId="{F925A6E7-9991-4DFD-8900-52A807A814CA}" destId="{F4D42364-7FA0-45E6-9198-3F13BD90684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A1F444-3687-442F-8748-4D8E804B6E7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C417CC-4535-4E3A-95EC-0DB2E58E4433}">
      <dgm:prSet/>
      <dgm:spPr/>
      <dgm:t>
        <a:bodyPr/>
        <a:lstStyle/>
        <a:p>
          <a:pPr rtl="0"/>
          <a:endParaRPr lang="ru-RU" dirty="0" smtClean="0"/>
        </a:p>
        <a:p>
          <a:pPr rtl="0"/>
          <a:r>
            <a:rPr lang="ru-RU" dirty="0" smtClean="0"/>
            <a:t>цели образовательного процесса (с указанием соответствия содержания образования на второй ступени общего образования требованиям ФГОС ООО); </a:t>
          </a:r>
          <a:endParaRPr lang="ru-RU" dirty="0"/>
        </a:p>
      </dgm:t>
    </dgm:pt>
    <dgm:pt modelId="{AE4B7AAF-F3D4-435B-B842-5484E20E8934}" type="parTrans" cxnId="{356E6A95-A667-432C-8F31-44081FFC60C4}">
      <dgm:prSet/>
      <dgm:spPr/>
      <dgm:t>
        <a:bodyPr/>
        <a:lstStyle/>
        <a:p>
          <a:endParaRPr lang="ru-RU"/>
        </a:p>
      </dgm:t>
    </dgm:pt>
    <dgm:pt modelId="{B6E65D7D-D0FA-46D2-9C68-C4E4BF546D3B}" type="sibTrans" cxnId="{356E6A95-A667-432C-8F31-44081FFC60C4}">
      <dgm:prSet/>
      <dgm:spPr/>
      <dgm:t>
        <a:bodyPr/>
        <a:lstStyle/>
        <a:p>
          <a:endParaRPr lang="ru-RU"/>
        </a:p>
      </dgm:t>
    </dgm:pt>
    <dgm:pt modelId="{69152261-5BEF-49E0-B19B-D559CB41CF60}">
      <dgm:prSet/>
      <dgm:spPr/>
      <dgm:t>
        <a:bodyPr/>
        <a:lstStyle/>
        <a:p>
          <a:pPr rtl="0"/>
          <a:r>
            <a:rPr lang="ru-RU" dirty="0" smtClean="0"/>
            <a:t>система оценок при промежуточной аттестации, формы и порядок ее проведения; </a:t>
          </a:r>
          <a:endParaRPr lang="ru-RU" dirty="0"/>
        </a:p>
      </dgm:t>
    </dgm:pt>
    <dgm:pt modelId="{2FC2745D-C48D-4FCB-AC3A-50ADED94F2F5}" type="parTrans" cxnId="{3F7E3956-597B-4EBA-96EE-170BE93713BC}">
      <dgm:prSet/>
      <dgm:spPr/>
      <dgm:t>
        <a:bodyPr/>
        <a:lstStyle/>
        <a:p>
          <a:endParaRPr lang="ru-RU"/>
        </a:p>
      </dgm:t>
    </dgm:pt>
    <dgm:pt modelId="{4C87CC3F-11CF-4550-93D0-F7C519014305}" type="sibTrans" cxnId="{3F7E3956-597B-4EBA-96EE-170BE93713BC}">
      <dgm:prSet/>
      <dgm:spPr/>
      <dgm:t>
        <a:bodyPr/>
        <a:lstStyle/>
        <a:p>
          <a:endParaRPr lang="ru-RU"/>
        </a:p>
      </dgm:t>
    </dgm:pt>
    <dgm:pt modelId="{EF8A105B-2906-47CC-8072-DCF44DE7F495}">
      <dgm:prSet/>
      <dgm:spPr/>
      <dgm:t>
        <a:bodyPr/>
        <a:lstStyle/>
        <a:p>
          <a:pPr rtl="0"/>
          <a:r>
            <a:rPr lang="ru-RU" smtClean="0"/>
            <a:t>режим занятий обучающихся (он может устанавливаться Советом ОУ); </a:t>
          </a:r>
          <a:endParaRPr lang="ru-RU"/>
        </a:p>
      </dgm:t>
    </dgm:pt>
    <dgm:pt modelId="{272DAA0F-1CFD-4E0A-9405-FEA089D791FA}" type="parTrans" cxnId="{CF8EC444-0918-4C87-911E-C59E4B4266A7}">
      <dgm:prSet/>
      <dgm:spPr/>
      <dgm:t>
        <a:bodyPr/>
        <a:lstStyle/>
        <a:p>
          <a:endParaRPr lang="ru-RU"/>
        </a:p>
      </dgm:t>
    </dgm:pt>
    <dgm:pt modelId="{66F46C09-EFB8-4DD0-BB07-64B5C7950765}" type="sibTrans" cxnId="{CF8EC444-0918-4C87-911E-C59E4B4266A7}">
      <dgm:prSet/>
      <dgm:spPr/>
      <dgm:t>
        <a:bodyPr/>
        <a:lstStyle/>
        <a:p>
          <a:endParaRPr lang="ru-RU"/>
        </a:p>
      </dgm:t>
    </dgm:pt>
    <dgm:pt modelId="{A448CCEB-5BF7-40A3-8EAA-5E95015D6115}">
      <dgm:prSet/>
      <dgm:spPr/>
      <dgm:t>
        <a:bodyPr/>
        <a:lstStyle/>
        <a:p>
          <a:pPr rtl="0"/>
          <a:r>
            <a:rPr lang="ru-RU" smtClean="0"/>
            <a:t>компетенция органов управления ОУ; </a:t>
          </a:r>
          <a:endParaRPr lang="ru-RU"/>
        </a:p>
      </dgm:t>
    </dgm:pt>
    <dgm:pt modelId="{4270550E-0B84-4D90-A341-870B58C6D33A}" type="parTrans" cxnId="{FD817CC6-4F72-49C6-B978-2FFCFC6AC467}">
      <dgm:prSet/>
      <dgm:spPr/>
      <dgm:t>
        <a:bodyPr/>
        <a:lstStyle/>
        <a:p>
          <a:endParaRPr lang="ru-RU"/>
        </a:p>
      </dgm:t>
    </dgm:pt>
    <dgm:pt modelId="{DACD5FAF-3C76-4C69-B283-17EE44EEF4A3}" type="sibTrans" cxnId="{FD817CC6-4F72-49C6-B978-2FFCFC6AC467}">
      <dgm:prSet/>
      <dgm:spPr/>
      <dgm:t>
        <a:bodyPr/>
        <a:lstStyle/>
        <a:p>
          <a:endParaRPr lang="ru-RU"/>
        </a:p>
      </dgm:t>
    </dgm:pt>
    <dgm:pt modelId="{C91BE918-4F8E-4354-BAA6-BB1AAB9D17E7}">
      <dgm:prSet/>
      <dgm:spPr/>
      <dgm:t>
        <a:bodyPr/>
        <a:lstStyle/>
        <a:p>
          <a:pPr rtl="0"/>
          <a:r>
            <a:rPr lang="ru-RU" smtClean="0"/>
            <a:t>открытость и доступность информации об ОУ; </a:t>
          </a:r>
          <a:endParaRPr lang="ru-RU"/>
        </a:p>
      </dgm:t>
    </dgm:pt>
    <dgm:pt modelId="{35332271-D708-4BB1-9778-B71394430B2D}" type="parTrans" cxnId="{A58568CA-9144-4D33-B37F-3EA1692C6BEE}">
      <dgm:prSet/>
      <dgm:spPr/>
      <dgm:t>
        <a:bodyPr/>
        <a:lstStyle/>
        <a:p>
          <a:endParaRPr lang="ru-RU"/>
        </a:p>
      </dgm:t>
    </dgm:pt>
    <dgm:pt modelId="{15AE5D83-9FC4-4CF4-9409-088672E9806B}" type="sibTrans" cxnId="{A58568CA-9144-4D33-B37F-3EA1692C6BEE}">
      <dgm:prSet/>
      <dgm:spPr/>
      <dgm:t>
        <a:bodyPr/>
        <a:lstStyle/>
        <a:p>
          <a:endParaRPr lang="ru-RU"/>
        </a:p>
      </dgm:t>
    </dgm:pt>
    <dgm:pt modelId="{D81BD1AC-216A-4020-ABE4-3D0B9C19F8B5}">
      <dgm:prSet/>
      <dgm:spPr/>
      <dgm:t>
        <a:bodyPr/>
        <a:lstStyle/>
        <a:p>
          <a:pPr rtl="0"/>
          <a:r>
            <a:rPr lang="ru-RU" smtClean="0"/>
            <a:t>четкая регламентация образовательного процесса. </a:t>
          </a:r>
          <a:endParaRPr lang="ru-RU"/>
        </a:p>
      </dgm:t>
    </dgm:pt>
    <dgm:pt modelId="{B2A4CE9A-CE50-4192-B8C5-558352871A9C}" type="parTrans" cxnId="{B759FEE9-C5CA-43CB-9E3B-5D5EBB1A8E1E}">
      <dgm:prSet/>
      <dgm:spPr/>
      <dgm:t>
        <a:bodyPr/>
        <a:lstStyle/>
        <a:p>
          <a:endParaRPr lang="ru-RU"/>
        </a:p>
      </dgm:t>
    </dgm:pt>
    <dgm:pt modelId="{4C983A25-BA87-4743-8239-369BA878F9B2}" type="sibTrans" cxnId="{B759FEE9-C5CA-43CB-9E3B-5D5EBB1A8E1E}">
      <dgm:prSet/>
      <dgm:spPr/>
      <dgm:t>
        <a:bodyPr/>
        <a:lstStyle/>
        <a:p>
          <a:endParaRPr lang="ru-RU"/>
        </a:p>
      </dgm:t>
    </dgm:pt>
    <dgm:pt modelId="{9BC47198-3F9D-4AED-97CB-3612175E08CC}" type="pres">
      <dgm:prSet presAssocID="{5CA1F444-3687-442F-8748-4D8E804B6E74}" presName="vert0" presStyleCnt="0">
        <dgm:presLayoutVars>
          <dgm:dir/>
          <dgm:animOne val="branch"/>
          <dgm:animLvl val="lvl"/>
        </dgm:presLayoutVars>
      </dgm:prSet>
      <dgm:spPr/>
    </dgm:pt>
    <dgm:pt modelId="{EBF08BB3-442E-43AC-BFCC-549BB7A63275}" type="pres">
      <dgm:prSet presAssocID="{73C417CC-4535-4E3A-95EC-0DB2E58E4433}" presName="thickLine" presStyleLbl="alignNode1" presStyleIdx="0" presStyleCnt="6" custLinFactNeighborX="-2547" custLinFactNeighborY="12324"/>
      <dgm:spPr/>
    </dgm:pt>
    <dgm:pt modelId="{05BCD73E-A2AE-44C6-B4B6-7DC842E30DB7}" type="pres">
      <dgm:prSet presAssocID="{73C417CC-4535-4E3A-95EC-0DB2E58E4433}" presName="horz1" presStyleCnt="0"/>
      <dgm:spPr/>
    </dgm:pt>
    <dgm:pt modelId="{40C68C49-F0D2-4682-A784-D1664044AAFE}" type="pres">
      <dgm:prSet presAssocID="{73C417CC-4535-4E3A-95EC-0DB2E58E4433}" presName="tx1" presStyleLbl="revTx" presStyleIdx="0" presStyleCnt="6" custScaleY="186354"/>
      <dgm:spPr/>
    </dgm:pt>
    <dgm:pt modelId="{9DC4F49C-6B6E-4115-BC00-C952921893E3}" type="pres">
      <dgm:prSet presAssocID="{73C417CC-4535-4E3A-95EC-0DB2E58E4433}" presName="vert1" presStyleCnt="0"/>
      <dgm:spPr/>
    </dgm:pt>
    <dgm:pt modelId="{4427D959-8A1C-46DA-8F9F-379C4F82B48A}" type="pres">
      <dgm:prSet presAssocID="{69152261-5BEF-49E0-B19B-D559CB41CF60}" presName="thickLine" presStyleLbl="alignNode1" presStyleIdx="1" presStyleCnt="6"/>
      <dgm:spPr/>
    </dgm:pt>
    <dgm:pt modelId="{16A26A32-5B06-4B6F-94E1-065769214992}" type="pres">
      <dgm:prSet presAssocID="{69152261-5BEF-49E0-B19B-D559CB41CF60}" presName="horz1" presStyleCnt="0"/>
      <dgm:spPr/>
    </dgm:pt>
    <dgm:pt modelId="{6E744271-8D6A-4693-B47D-D973F24D1830}" type="pres">
      <dgm:prSet presAssocID="{69152261-5BEF-49E0-B19B-D559CB41CF60}" presName="tx1" presStyleLbl="revTx" presStyleIdx="1" presStyleCnt="6"/>
      <dgm:spPr/>
    </dgm:pt>
    <dgm:pt modelId="{E06D199B-7C03-4ACD-A5EA-AD465BCD7D0B}" type="pres">
      <dgm:prSet presAssocID="{69152261-5BEF-49E0-B19B-D559CB41CF60}" presName="vert1" presStyleCnt="0"/>
      <dgm:spPr/>
    </dgm:pt>
    <dgm:pt modelId="{EF7FE818-4701-463C-94B4-23B5D7F996D6}" type="pres">
      <dgm:prSet presAssocID="{EF8A105B-2906-47CC-8072-DCF44DE7F495}" presName="thickLine" presStyleLbl="alignNode1" presStyleIdx="2" presStyleCnt="6"/>
      <dgm:spPr/>
    </dgm:pt>
    <dgm:pt modelId="{4D4CAF4D-9184-4345-9426-C720A3DA75C0}" type="pres">
      <dgm:prSet presAssocID="{EF8A105B-2906-47CC-8072-DCF44DE7F495}" presName="horz1" presStyleCnt="0"/>
      <dgm:spPr/>
    </dgm:pt>
    <dgm:pt modelId="{DD3F8384-B5E0-47F6-A1FD-E9B67C69B82E}" type="pres">
      <dgm:prSet presAssocID="{EF8A105B-2906-47CC-8072-DCF44DE7F495}" presName="tx1" presStyleLbl="revTx" presStyleIdx="2" presStyleCnt="6"/>
      <dgm:spPr/>
    </dgm:pt>
    <dgm:pt modelId="{C80A8C44-1A36-48E3-8F12-237FAAB33956}" type="pres">
      <dgm:prSet presAssocID="{EF8A105B-2906-47CC-8072-DCF44DE7F495}" presName="vert1" presStyleCnt="0"/>
      <dgm:spPr/>
    </dgm:pt>
    <dgm:pt modelId="{4EA16656-986B-4277-AFE9-ED21FBABEA9F}" type="pres">
      <dgm:prSet presAssocID="{A448CCEB-5BF7-40A3-8EAA-5E95015D6115}" presName="thickLine" presStyleLbl="alignNode1" presStyleIdx="3" presStyleCnt="6"/>
      <dgm:spPr/>
    </dgm:pt>
    <dgm:pt modelId="{8F13BBFA-C61A-493A-9A0A-D5A25B6A97E1}" type="pres">
      <dgm:prSet presAssocID="{A448CCEB-5BF7-40A3-8EAA-5E95015D6115}" presName="horz1" presStyleCnt="0"/>
      <dgm:spPr/>
    </dgm:pt>
    <dgm:pt modelId="{DAED959C-FBA2-4774-801C-FC338D48017E}" type="pres">
      <dgm:prSet presAssocID="{A448CCEB-5BF7-40A3-8EAA-5E95015D6115}" presName="tx1" presStyleLbl="revTx" presStyleIdx="3" presStyleCnt="6"/>
      <dgm:spPr/>
    </dgm:pt>
    <dgm:pt modelId="{AFE5F9BB-FADE-4E6C-B7FA-F21B269936DA}" type="pres">
      <dgm:prSet presAssocID="{A448CCEB-5BF7-40A3-8EAA-5E95015D6115}" presName="vert1" presStyleCnt="0"/>
      <dgm:spPr/>
    </dgm:pt>
    <dgm:pt modelId="{3623E275-C879-43BA-A9B0-9E6A26EC5637}" type="pres">
      <dgm:prSet presAssocID="{C91BE918-4F8E-4354-BAA6-BB1AAB9D17E7}" presName="thickLine" presStyleLbl="alignNode1" presStyleIdx="4" presStyleCnt="6"/>
      <dgm:spPr/>
    </dgm:pt>
    <dgm:pt modelId="{5F96FDD3-9619-483B-A6BF-CE04306CED14}" type="pres">
      <dgm:prSet presAssocID="{C91BE918-4F8E-4354-BAA6-BB1AAB9D17E7}" presName="horz1" presStyleCnt="0"/>
      <dgm:spPr/>
    </dgm:pt>
    <dgm:pt modelId="{775B7FE2-C2DA-4E34-B956-68649BFDB6CC}" type="pres">
      <dgm:prSet presAssocID="{C91BE918-4F8E-4354-BAA6-BB1AAB9D17E7}" presName="tx1" presStyleLbl="revTx" presStyleIdx="4" presStyleCnt="6"/>
      <dgm:spPr/>
    </dgm:pt>
    <dgm:pt modelId="{4B9080A7-6333-4D98-AE07-A1924F5E36F0}" type="pres">
      <dgm:prSet presAssocID="{C91BE918-4F8E-4354-BAA6-BB1AAB9D17E7}" presName="vert1" presStyleCnt="0"/>
      <dgm:spPr/>
    </dgm:pt>
    <dgm:pt modelId="{A5EB03B8-A704-487C-A555-D12279B1258F}" type="pres">
      <dgm:prSet presAssocID="{D81BD1AC-216A-4020-ABE4-3D0B9C19F8B5}" presName="thickLine" presStyleLbl="alignNode1" presStyleIdx="5" presStyleCnt="6"/>
      <dgm:spPr/>
    </dgm:pt>
    <dgm:pt modelId="{D62F6095-0D6A-433A-BDFE-D3AF2DA4A85D}" type="pres">
      <dgm:prSet presAssocID="{D81BD1AC-216A-4020-ABE4-3D0B9C19F8B5}" presName="horz1" presStyleCnt="0"/>
      <dgm:spPr/>
    </dgm:pt>
    <dgm:pt modelId="{F973FFB3-921D-4319-A962-49F32D0A2676}" type="pres">
      <dgm:prSet presAssocID="{D81BD1AC-216A-4020-ABE4-3D0B9C19F8B5}" presName="tx1" presStyleLbl="revTx" presStyleIdx="5" presStyleCnt="6"/>
      <dgm:spPr/>
    </dgm:pt>
    <dgm:pt modelId="{D54C40F8-CB4A-4D35-B997-B04C4FBC6B9F}" type="pres">
      <dgm:prSet presAssocID="{D81BD1AC-216A-4020-ABE4-3D0B9C19F8B5}" presName="vert1" presStyleCnt="0"/>
      <dgm:spPr/>
    </dgm:pt>
  </dgm:ptLst>
  <dgm:cxnLst>
    <dgm:cxn modelId="{A58568CA-9144-4D33-B37F-3EA1692C6BEE}" srcId="{5CA1F444-3687-442F-8748-4D8E804B6E74}" destId="{C91BE918-4F8E-4354-BAA6-BB1AAB9D17E7}" srcOrd="4" destOrd="0" parTransId="{35332271-D708-4BB1-9778-B71394430B2D}" sibTransId="{15AE5D83-9FC4-4CF4-9409-088672E9806B}"/>
    <dgm:cxn modelId="{8D8D72BE-8655-4714-A026-94AE2DD0F374}" type="presOf" srcId="{5CA1F444-3687-442F-8748-4D8E804B6E74}" destId="{9BC47198-3F9D-4AED-97CB-3612175E08CC}" srcOrd="0" destOrd="0" presId="urn:microsoft.com/office/officeart/2008/layout/LinedList"/>
    <dgm:cxn modelId="{CF8EC444-0918-4C87-911E-C59E4B4266A7}" srcId="{5CA1F444-3687-442F-8748-4D8E804B6E74}" destId="{EF8A105B-2906-47CC-8072-DCF44DE7F495}" srcOrd="2" destOrd="0" parTransId="{272DAA0F-1CFD-4E0A-9405-FEA089D791FA}" sibTransId="{66F46C09-EFB8-4DD0-BB07-64B5C7950765}"/>
    <dgm:cxn modelId="{B759FEE9-C5CA-43CB-9E3B-5D5EBB1A8E1E}" srcId="{5CA1F444-3687-442F-8748-4D8E804B6E74}" destId="{D81BD1AC-216A-4020-ABE4-3D0B9C19F8B5}" srcOrd="5" destOrd="0" parTransId="{B2A4CE9A-CE50-4192-B8C5-558352871A9C}" sibTransId="{4C983A25-BA87-4743-8239-369BA878F9B2}"/>
    <dgm:cxn modelId="{1F00744C-323D-4BDD-A631-A589F90DEF2D}" type="presOf" srcId="{A448CCEB-5BF7-40A3-8EAA-5E95015D6115}" destId="{DAED959C-FBA2-4774-801C-FC338D48017E}" srcOrd="0" destOrd="0" presId="urn:microsoft.com/office/officeart/2008/layout/LinedList"/>
    <dgm:cxn modelId="{3F7E3956-597B-4EBA-96EE-170BE93713BC}" srcId="{5CA1F444-3687-442F-8748-4D8E804B6E74}" destId="{69152261-5BEF-49E0-B19B-D559CB41CF60}" srcOrd="1" destOrd="0" parTransId="{2FC2745D-C48D-4FCB-AC3A-50ADED94F2F5}" sibTransId="{4C87CC3F-11CF-4550-93D0-F7C519014305}"/>
    <dgm:cxn modelId="{71602056-26A6-4AE8-A76D-776B52728300}" type="presOf" srcId="{C91BE918-4F8E-4354-BAA6-BB1AAB9D17E7}" destId="{775B7FE2-C2DA-4E34-B956-68649BFDB6CC}" srcOrd="0" destOrd="0" presId="urn:microsoft.com/office/officeart/2008/layout/LinedList"/>
    <dgm:cxn modelId="{937589E7-F4AA-4A24-AC47-21CA02EFE348}" type="presOf" srcId="{73C417CC-4535-4E3A-95EC-0DB2E58E4433}" destId="{40C68C49-F0D2-4682-A784-D1664044AAFE}" srcOrd="0" destOrd="0" presId="urn:microsoft.com/office/officeart/2008/layout/LinedList"/>
    <dgm:cxn modelId="{A1EFC494-8EA5-44B5-BF2E-769BB753CE47}" type="presOf" srcId="{69152261-5BEF-49E0-B19B-D559CB41CF60}" destId="{6E744271-8D6A-4693-B47D-D973F24D1830}" srcOrd="0" destOrd="0" presId="urn:microsoft.com/office/officeart/2008/layout/LinedList"/>
    <dgm:cxn modelId="{356E6A95-A667-432C-8F31-44081FFC60C4}" srcId="{5CA1F444-3687-442F-8748-4D8E804B6E74}" destId="{73C417CC-4535-4E3A-95EC-0DB2E58E4433}" srcOrd="0" destOrd="0" parTransId="{AE4B7AAF-F3D4-435B-B842-5484E20E8934}" sibTransId="{B6E65D7D-D0FA-46D2-9C68-C4E4BF546D3B}"/>
    <dgm:cxn modelId="{21D7FF8F-80C0-4FF1-BB74-B90620277131}" type="presOf" srcId="{D81BD1AC-216A-4020-ABE4-3D0B9C19F8B5}" destId="{F973FFB3-921D-4319-A962-49F32D0A2676}" srcOrd="0" destOrd="0" presId="urn:microsoft.com/office/officeart/2008/layout/LinedList"/>
    <dgm:cxn modelId="{5F212D06-9772-4AF4-B823-1870FDF07F83}" type="presOf" srcId="{EF8A105B-2906-47CC-8072-DCF44DE7F495}" destId="{DD3F8384-B5E0-47F6-A1FD-E9B67C69B82E}" srcOrd="0" destOrd="0" presId="urn:microsoft.com/office/officeart/2008/layout/LinedList"/>
    <dgm:cxn modelId="{FD817CC6-4F72-49C6-B978-2FFCFC6AC467}" srcId="{5CA1F444-3687-442F-8748-4D8E804B6E74}" destId="{A448CCEB-5BF7-40A3-8EAA-5E95015D6115}" srcOrd="3" destOrd="0" parTransId="{4270550E-0B84-4D90-A341-870B58C6D33A}" sibTransId="{DACD5FAF-3C76-4C69-B283-17EE44EEF4A3}"/>
    <dgm:cxn modelId="{68B3BD37-F77D-403D-A006-85075566A6A3}" type="presParOf" srcId="{9BC47198-3F9D-4AED-97CB-3612175E08CC}" destId="{EBF08BB3-442E-43AC-BFCC-549BB7A63275}" srcOrd="0" destOrd="0" presId="urn:microsoft.com/office/officeart/2008/layout/LinedList"/>
    <dgm:cxn modelId="{9862434B-4A61-462D-91C2-BA9C95960561}" type="presParOf" srcId="{9BC47198-3F9D-4AED-97CB-3612175E08CC}" destId="{05BCD73E-A2AE-44C6-B4B6-7DC842E30DB7}" srcOrd="1" destOrd="0" presId="urn:microsoft.com/office/officeart/2008/layout/LinedList"/>
    <dgm:cxn modelId="{32FC1A48-DB43-420D-9FA6-A25DB0D38BED}" type="presParOf" srcId="{05BCD73E-A2AE-44C6-B4B6-7DC842E30DB7}" destId="{40C68C49-F0D2-4682-A784-D1664044AAFE}" srcOrd="0" destOrd="0" presId="urn:microsoft.com/office/officeart/2008/layout/LinedList"/>
    <dgm:cxn modelId="{B20E8D26-345B-4DAB-90E4-1F0CD839713A}" type="presParOf" srcId="{05BCD73E-A2AE-44C6-B4B6-7DC842E30DB7}" destId="{9DC4F49C-6B6E-4115-BC00-C952921893E3}" srcOrd="1" destOrd="0" presId="urn:microsoft.com/office/officeart/2008/layout/LinedList"/>
    <dgm:cxn modelId="{E104BC37-84E1-4ACD-BAE6-5468F576680A}" type="presParOf" srcId="{9BC47198-3F9D-4AED-97CB-3612175E08CC}" destId="{4427D959-8A1C-46DA-8F9F-379C4F82B48A}" srcOrd="2" destOrd="0" presId="urn:microsoft.com/office/officeart/2008/layout/LinedList"/>
    <dgm:cxn modelId="{44CFAB37-DB5D-4071-A98C-22145335F392}" type="presParOf" srcId="{9BC47198-3F9D-4AED-97CB-3612175E08CC}" destId="{16A26A32-5B06-4B6F-94E1-065769214992}" srcOrd="3" destOrd="0" presId="urn:microsoft.com/office/officeart/2008/layout/LinedList"/>
    <dgm:cxn modelId="{EE771B07-0A48-4A7B-87B8-205D5A5CC954}" type="presParOf" srcId="{16A26A32-5B06-4B6F-94E1-065769214992}" destId="{6E744271-8D6A-4693-B47D-D973F24D1830}" srcOrd="0" destOrd="0" presId="urn:microsoft.com/office/officeart/2008/layout/LinedList"/>
    <dgm:cxn modelId="{31B11D05-E963-41A7-AEEE-D4C20F13637D}" type="presParOf" srcId="{16A26A32-5B06-4B6F-94E1-065769214992}" destId="{E06D199B-7C03-4ACD-A5EA-AD465BCD7D0B}" srcOrd="1" destOrd="0" presId="urn:microsoft.com/office/officeart/2008/layout/LinedList"/>
    <dgm:cxn modelId="{D15839F1-4244-496F-BBBB-B0DA03AA2E39}" type="presParOf" srcId="{9BC47198-3F9D-4AED-97CB-3612175E08CC}" destId="{EF7FE818-4701-463C-94B4-23B5D7F996D6}" srcOrd="4" destOrd="0" presId="urn:microsoft.com/office/officeart/2008/layout/LinedList"/>
    <dgm:cxn modelId="{6DDF8D3A-7AE2-4A13-B261-67615485C24E}" type="presParOf" srcId="{9BC47198-3F9D-4AED-97CB-3612175E08CC}" destId="{4D4CAF4D-9184-4345-9426-C720A3DA75C0}" srcOrd="5" destOrd="0" presId="urn:microsoft.com/office/officeart/2008/layout/LinedList"/>
    <dgm:cxn modelId="{6C9DB54A-8089-4D93-9541-5F57FB7ED1E8}" type="presParOf" srcId="{4D4CAF4D-9184-4345-9426-C720A3DA75C0}" destId="{DD3F8384-B5E0-47F6-A1FD-E9B67C69B82E}" srcOrd="0" destOrd="0" presId="urn:microsoft.com/office/officeart/2008/layout/LinedList"/>
    <dgm:cxn modelId="{94EEC000-9F54-475F-A284-1E52906AA24C}" type="presParOf" srcId="{4D4CAF4D-9184-4345-9426-C720A3DA75C0}" destId="{C80A8C44-1A36-48E3-8F12-237FAAB33956}" srcOrd="1" destOrd="0" presId="urn:microsoft.com/office/officeart/2008/layout/LinedList"/>
    <dgm:cxn modelId="{F640D7AC-4056-489D-B83E-A202FC7ECD18}" type="presParOf" srcId="{9BC47198-3F9D-4AED-97CB-3612175E08CC}" destId="{4EA16656-986B-4277-AFE9-ED21FBABEA9F}" srcOrd="6" destOrd="0" presId="urn:microsoft.com/office/officeart/2008/layout/LinedList"/>
    <dgm:cxn modelId="{F1F87D1C-AC9F-4198-9544-44EC0A10306E}" type="presParOf" srcId="{9BC47198-3F9D-4AED-97CB-3612175E08CC}" destId="{8F13BBFA-C61A-493A-9A0A-D5A25B6A97E1}" srcOrd="7" destOrd="0" presId="urn:microsoft.com/office/officeart/2008/layout/LinedList"/>
    <dgm:cxn modelId="{75472DCB-C3CB-4F72-9B77-4FEA9B002A08}" type="presParOf" srcId="{8F13BBFA-C61A-493A-9A0A-D5A25B6A97E1}" destId="{DAED959C-FBA2-4774-801C-FC338D48017E}" srcOrd="0" destOrd="0" presId="urn:microsoft.com/office/officeart/2008/layout/LinedList"/>
    <dgm:cxn modelId="{D11E02E1-87E0-42FE-ABB3-76F5A47FB971}" type="presParOf" srcId="{8F13BBFA-C61A-493A-9A0A-D5A25B6A97E1}" destId="{AFE5F9BB-FADE-4E6C-B7FA-F21B269936DA}" srcOrd="1" destOrd="0" presId="urn:microsoft.com/office/officeart/2008/layout/LinedList"/>
    <dgm:cxn modelId="{A9FEC118-0157-4F7C-AA35-1FD8DBED3AA0}" type="presParOf" srcId="{9BC47198-3F9D-4AED-97CB-3612175E08CC}" destId="{3623E275-C879-43BA-A9B0-9E6A26EC5637}" srcOrd="8" destOrd="0" presId="urn:microsoft.com/office/officeart/2008/layout/LinedList"/>
    <dgm:cxn modelId="{5565439B-1DCE-4151-BE39-08A22728F462}" type="presParOf" srcId="{9BC47198-3F9D-4AED-97CB-3612175E08CC}" destId="{5F96FDD3-9619-483B-A6BF-CE04306CED14}" srcOrd="9" destOrd="0" presId="urn:microsoft.com/office/officeart/2008/layout/LinedList"/>
    <dgm:cxn modelId="{C86417DB-FBA0-41F3-A68C-2259D60D194F}" type="presParOf" srcId="{5F96FDD3-9619-483B-A6BF-CE04306CED14}" destId="{775B7FE2-C2DA-4E34-B956-68649BFDB6CC}" srcOrd="0" destOrd="0" presId="urn:microsoft.com/office/officeart/2008/layout/LinedList"/>
    <dgm:cxn modelId="{5159027D-37EB-4758-971C-67B72CA00AD8}" type="presParOf" srcId="{5F96FDD3-9619-483B-A6BF-CE04306CED14}" destId="{4B9080A7-6333-4D98-AE07-A1924F5E36F0}" srcOrd="1" destOrd="0" presId="urn:microsoft.com/office/officeart/2008/layout/LinedList"/>
    <dgm:cxn modelId="{C9B2F47E-68ED-4ED7-B9C8-03A554F8C39E}" type="presParOf" srcId="{9BC47198-3F9D-4AED-97CB-3612175E08CC}" destId="{A5EB03B8-A704-487C-A555-D12279B1258F}" srcOrd="10" destOrd="0" presId="urn:microsoft.com/office/officeart/2008/layout/LinedList"/>
    <dgm:cxn modelId="{497C4DC8-765D-456C-A4D5-BA0DA62A6063}" type="presParOf" srcId="{9BC47198-3F9D-4AED-97CB-3612175E08CC}" destId="{D62F6095-0D6A-433A-BDFE-D3AF2DA4A85D}" srcOrd="11" destOrd="0" presId="urn:microsoft.com/office/officeart/2008/layout/LinedList"/>
    <dgm:cxn modelId="{F790E661-B708-41A3-B810-042F762BE969}" type="presParOf" srcId="{D62F6095-0D6A-433A-BDFE-D3AF2DA4A85D}" destId="{F973FFB3-921D-4319-A962-49F32D0A2676}" srcOrd="0" destOrd="0" presId="urn:microsoft.com/office/officeart/2008/layout/LinedList"/>
    <dgm:cxn modelId="{C40A74D6-0B6F-4A6F-8C0F-DB1C8D0BDCB7}" type="presParOf" srcId="{D62F6095-0D6A-433A-BDFE-D3AF2DA4A85D}" destId="{D54C40F8-CB4A-4D35-B997-B04C4FBC6B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4AA5FA-D413-48EC-8368-58A9A0A0637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CAB2266-E1CB-4D9A-9A35-230A7F1579FB}">
      <dgm:prSet/>
      <dgm:spPr/>
      <dgm:t>
        <a:bodyPr/>
        <a:lstStyle/>
        <a:p>
          <a:pPr rtl="0"/>
          <a:r>
            <a:rPr lang="ru-RU" smtClean="0"/>
            <a:t>Определение структуры, объема и механизма формирования расходов, необходимых для реализации ООП СОО и достижения обучающимися планируемых результатов ее освоения.</a:t>
          </a:r>
          <a:endParaRPr lang="ru-RU"/>
        </a:p>
      </dgm:t>
    </dgm:pt>
    <dgm:pt modelId="{C226FBAC-94A2-4E09-BE13-65CBC07DBD6F}" type="parTrans" cxnId="{356F759E-3105-4470-8344-8747759DBF3A}">
      <dgm:prSet/>
      <dgm:spPr/>
      <dgm:t>
        <a:bodyPr/>
        <a:lstStyle/>
        <a:p>
          <a:endParaRPr lang="ru-RU"/>
        </a:p>
      </dgm:t>
    </dgm:pt>
    <dgm:pt modelId="{4C2ACC1C-F7B2-46F2-8C67-7B82A207E99C}" type="sibTrans" cxnId="{356F759E-3105-4470-8344-8747759DBF3A}">
      <dgm:prSet/>
      <dgm:spPr/>
      <dgm:t>
        <a:bodyPr/>
        <a:lstStyle/>
        <a:p>
          <a:endParaRPr lang="ru-RU"/>
        </a:p>
      </dgm:t>
    </dgm:pt>
    <dgm:pt modelId="{86806A3F-E55D-40D0-A441-4C67DCFB22A4}">
      <dgm:prSet/>
      <dgm:spPr/>
      <dgm:t>
        <a:bodyPr/>
        <a:lstStyle/>
        <a:p>
          <a:pPr rtl="0"/>
          <a:r>
            <a:rPr lang="ru-RU" smtClean="0"/>
            <a:t>Разработка (внесение изменений) локальных актов, регламентирующих установление заработной платы работников общеобразовательной организации, в том числе стимулирующих надбавок и доплат, порядка и размеров премирования.</a:t>
          </a:r>
          <a:endParaRPr lang="ru-RU"/>
        </a:p>
      </dgm:t>
    </dgm:pt>
    <dgm:pt modelId="{DE699656-263A-48C8-B4A8-D6FB3C946C85}" type="parTrans" cxnId="{19B2FBA5-780F-41B9-A85E-C731CBEC01AC}">
      <dgm:prSet/>
      <dgm:spPr/>
      <dgm:t>
        <a:bodyPr/>
        <a:lstStyle/>
        <a:p>
          <a:endParaRPr lang="ru-RU"/>
        </a:p>
      </dgm:t>
    </dgm:pt>
    <dgm:pt modelId="{053C380E-6B91-4C49-8B4B-35229C34A9A4}" type="sibTrans" cxnId="{19B2FBA5-780F-41B9-A85E-C731CBEC01AC}">
      <dgm:prSet/>
      <dgm:spPr/>
      <dgm:t>
        <a:bodyPr/>
        <a:lstStyle/>
        <a:p>
          <a:endParaRPr lang="ru-RU"/>
        </a:p>
      </dgm:t>
    </dgm:pt>
    <dgm:pt modelId="{8256D1BA-2344-4CB7-9ED0-C9C463551F3D}" type="pres">
      <dgm:prSet presAssocID="{484AA5FA-D413-48EC-8368-58A9A0A0637C}" presName="vert0" presStyleCnt="0">
        <dgm:presLayoutVars>
          <dgm:dir/>
          <dgm:animOne val="branch"/>
          <dgm:animLvl val="lvl"/>
        </dgm:presLayoutVars>
      </dgm:prSet>
      <dgm:spPr/>
    </dgm:pt>
    <dgm:pt modelId="{0A81A8F1-19A7-4FD4-9BA3-2AE129D00BAD}" type="pres">
      <dgm:prSet presAssocID="{ECAB2266-E1CB-4D9A-9A35-230A7F1579FB}" presName="thickLine" presStyleLbl="alignNode1" presStyleIdx="0" presStyleCnt="2"/>
      <dgm:spPr/>
    </dgm:pt>
    <dgm:pt modelId="{B7211758-E815-4289-A4E8-1A2C5A9EC83D}" type="pres">
      <dgm:prSet presAssocID="{ECAB2266-E1CB-4D9A-9A35-230A7F1579FB}" presName="horz1" presStyleCnt="0"/>
      <dgm:spPr/>
    </dgm:pt>
    <dgm:pt modelId="{2CEBBB6F-561B-451E-AFB9-A3A4AF112945}" type="pres">
      <dgm:prSet presAssocID="{ECAB2266-E1CB-4D9A-9A35-230A7F1579FB}" presName="tx1" presStyleLbl="revTx" presStyleIdx="0" presStyleCnt="2"/>
      <dgm:spPr/>
    </dgm:pt>
    <dgm:pt modelId="{8A2DD20C-02A7-4BFC-B0C3-B7E93230FEA0}" type="pres">
      <dgm:prSet presAssocID="{ECAB2266-E1CB-4D9A-9A35-230A7F1579FB}" presName="vert1" presStyleCnt="0"/>
      <dgm:spPr/>
    </dgm:pt>
    <dgm:pt modelId="{E68B646F-BFCD-49A8-8375-692DE50FBE92}" type="pres">
      <dgm:prSet presAssocID="{86806A3F-E55D-40D0-A441-4C67DCFB22A4}" presName="thickLine" presStyleLbl="alignNode1" presStyleIdx="1" presStyleCnt="2"/>
      <dgm:spPr/>
    </dgm:pt>
    <dgm:pt modelId="{2EC5D73F-A0CD-49EC-8BED-7C195BF0F2BC}" type="pres">
      <dgm:prSet presAssocID="{86806A3F-E55D-40D0-A441-4C67DCFB22A4}" presName="horz1" presStyleCnt="0"/>
      <dgm:spPr/>
    </dgm:pt>
    <dgm:pt modelId="{E85A46CF-445C-4E1B-A899-924618EE5677}" type="pres">
      <dgm:prSet presAssocID="{86806A3F-E55D-40D0-A441-4C67DCFB22A4}" presName="tx1" presStyleLbl="revTx" presStyleIdx="1" presStyleCnt="2"/>
      <dgm:spPr/>
    </dgm:pt>
    <dgm:pt modelId="{6E94830C-201E-4CD7-8098-8BDE5080387B}" type="pres">
      <dgm:prSet presAssocID="{86806A3F-E55D-40D0-A441-4C67DCFB22A4}" presName="vert1" presStyleCnt="0"/>
      <dgm:spPr/>
    </dgm:pt>
  </dgm:ptLst>
  <dgm:cxnLst>
    <dgm:cxn modelId="{E7C3C75C-EB4E-490C-BC9D-9B14E0AD89B1}" type="presOf" srcId="{484AA5FA-D413-48EC-8368-58A9A0A0637C}" destId="{8256D1BA-2344-4CB7-9ED0-C9C463551F3D}" srcOrd="0" destOrd="0" presId="urn:microsoft.com/office/officeart/2008/layout/LinedList"/>
    <dgm:cxn modelId="{7D9BF9B5-1456-4779-9155-494748BEEFFD}" type="presOf" srcId="{ECAB2266-E1CB-4D9A-9A35-230A7F1579FB}" destId="{2CEBBB6F-561B-451E-AFB9-A3A4AF112945}" srcOrd="0" destOrd="0" presId="urn:microsoft.com/office/officeart/2008/layout/LinedList"/>
    <dgm:cxn modelId="{356F759E-3105-4470-8344-8747759DBF3A}" srcId="{484AA5FA-D413-48EC-8368-58A9A0A0637C}" destId="{ECAB2266-E1CB-4D9A-9A35-230A7F1579FB}" srcOrd="0" destOrd="0" parTransId="{C226FBAC-94A2-4E09-BE13-65CBC07DBD6F}" sibTransId="{4C2ACC1C-F7B2-46F2-8C67-7B82A207E99C}"/>
    <dgm:cxn modelId="{43F72C3F-F783-4299-8727-D51D62E5212B}" type="presOf" srcId="{86806A3F-E55D-40D0-A441-4C67DCFB22A4}" destId="{E85A46CF-445C-4E1B-A899-924618EE5677}" srcOrd="0" destOrd="0" presId="urn:microsoft.com/office/officeart/2008/layout/LinedList"/>
    <dgm:cxn modelId="{19B2FBA5-780F-41B9-A85E-C731CBEC01AC}" srcId="{484AA5FA-D413-48EC-8368-58A9A0A0637C}" destId="{86806A3F-E55D-40D0-A441-4C67DCFB22A4}" srcOrd="1" destOrd="0" parTransId="{DE699656-263A-48C8-B4A8-D6FB3C946C85}" sibTransId="{053C380E-6B91-4C49-8B4B-35229C34A9A4}"/>
    <dgm:cxn modelId="{679E525F-F8C4-4BC7-9981-0DC9849504DB}" type="presParOf" srcId="{8256D1BA-2344-4CB7-9ED0-C9C463551F3D}" destId="{0A81A8F1-19A7-4FD4-9BA3-2AE129D00BAD}" srcOrd="0" destOrd="0" presId="urn:microsoft.com/office/officeart/2008/layout/LinedList"/>
    <dgm:cxn modelId="{C0F4493E-C15D-4D22-9924-4836455AC46C}" type="presParOf" srcId="{8256D1BA-2344-4CB7-9ED0-C9C463551F3D}" destId="{B7211758-E815-4289-A4E8-1A2C5A9EC83D}" srcOrd="1" destOrd="0" presId="urn:microsoft.com/office/officeart/2008/layout/LinedList"/>
    <dgm:cxn modelId="{25A007AD-C8AB-403B-86D8-FDA62D36A53B}" type="presParOf" srcId="{B7211758-E815-4289-A4E8-1A2C5A9EC83D}" destId="{2CEBBB6F-561B-451E-AFB9-A3A4AF112945}" srcOrd="0" destOrd="0" presId="urn:microsoft.com/office/officeart/2008/layout/LinedList"/>
    <dgm:cxn modelId="{0550CCC8-C41A-49B3-B85C-1B4B64309F83}" type="presParOf" srcId="{B7211758-E815-4289-A4E8-1A2C5A9EC83D}" destId="{8A2DD20C-02A7-4BFC-B0C3-B7E93230FEA0}" srcOrd="1" destOrd="0" presId="urn:microsoft.com/office/officeart/2008/layout/LinedList"/>
    <dgm:cxn modelId="{7CC1E972-F858-41A5-A4E9-82CB496774EC}" type="presParOf" srcId="{8256D1BA-2344-4CB7-9ED0-C9C463551F3D}" destId="{E68B646F-BFCD-49A8-8375-692DE50FBE92}" srcOrd="2" destOrd="0" presId="urn:microsoft.com/office/officeart/2008/layout/LinedList"/>
    <dgm:cxn modelId="{0DECD163-14CB-4BBC-85A9-519135772100}" type="presParOf" srcId="{8256D1BA-2344-4CB7-9ED0-C9C463551F3D}" destId="{2EC5D73F-A0CD-49EC-8BED-7C195BF0F2BC}" srcOrd="3" destOrd="0" presId="urn:microsoft.com/office/officeart/2008/layout/LinedList"/>
    <dgm:cxn modelId="{0E9ACEDD-212D-47DC-93C6-D7F7EC51D90A}" type="presParOf" srcId="{2EC5D73F-A0CD-49EC-8BED-7C195BF0F2BC}" destId="{E85A46CF-445C-4E1B-A899-924618EE5677}" srcOrd="0" destOrd="0" presId="urn:microsoft.com/office/officeart/2008/layout/LinedList"/>
    <dgm:cxn modelId="{B798099B-ADFA-489C-9A89-0769F997B96C}" type="presParOf" srcId="{2EC5D73F-A0CD-49EC-8BED-7C195BF0F2BC}" destId="{6E94830C-201E-4CD7-8098-8BDE508038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CB7D41-0346-4C37-9486-4C8A0335A88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5A0FAA-56DA-4C28-B404-96AFE3D5280F}">
      <dgm:prSet custT="1"/>
      <dgm:spPr/>
      <dgm:t>
        <a:bodyPr/>
        <a:lstStyle/>
        <a:p>
          <a:pPr rtl="0"/>
          <a:r>
            <a:rPr lang="ru-RU" sz="1500" dirty="0" smtClean="0"/>
            <a:t>Преобразование (расширение полномочий) </a:t>
          </a:r>
          <a:r>
            <a:rPr lang="ru-RU" sz="1500" b="1" i="1" dirty="0" smtClean="0"/>
            <a:t>деятельности координационного органа ОО</a:t>
          </a:r>
          <a:r>
            <a:rPr lang="ru-RU" sz="1500" dirty="0" smtClean="0"/>
            <a:t> по подготовке и введению ФГОС СОО в соответствии с Уставом образовательной организации.</a:t>
          </a:r>
          <a:endParaRPr lang="ru-RU" sz="1500" dirty="0"/>
        </a:p>
      </dgm:t>
    </dgm:pt>
    <dgm:pt modelId="{69218CED-DAD7-4FEA-9C57-D43069F849F9}" type="parTrans" cxnId="{607A9987-8F17-4C24-8826-7802BA67CDF3}">
      <dgm:prSet/>
      <dgm:spPr/>
      <dgm:t>
        <a:bodyPr/>
        <a:lstStyle/>
        <a:p>
          <a:endParaRPr lang="ru-RU" sz="1500"/>
        </a:p>
      </dgm:t>
    </dgm:pt>
    <dgm:pt modelId="{96D5485B-651F-492C-B15C-7A7BC417BD40}" type="sibTrans" cxnId="{607A9987-8F17-4C24-8826-7802BA67CDF3}">
      <dgm:prSet/>
      <dgm:spPr/>
      <dgm:t>
        <a:bodyPr/>
        <a:lstStyle/>
        <a:p>
          <a:endParaRPr lang="ru-RU" sz="1500"/>
        </a:p>
      </dgm:t>
    </dgm:pt>
    <dgm:pt modelId="{8DC4891A-E27C-45F4-B64A-A0D0ECC70A78}">
      <dgm:prSet custT="1"/>
      <dgm:spPr/>
      <dgm:t>
        <a:bodyPr/>
        <a:lstStyle/>
        <a:p>
          <a:pPr rtl="0"/>
          <a:r>
            <a:rPr lang="ru-RU" sz="1500" dirty="0" smtClean="0"/>
            <a:t>Разработка </a:t>
          </a:r>
          <a:r>
            <a:rPr lang="ru-RU" sz="1500" b="1" i="1" dirty="0" smtClean="0"/>
            <a:t>модели</a:t>
          </a:r>
          <a:r>
            <a:rPr lang="ru-RU" sz="1500" dirty="0" smtClean="0"/>
            <a:t> взаимодействия общеобразовательной организации с учебными, научными и социальными организациями, привлечения консультантов, экспертов и научных руководителей в целях реализации программы развития универсальных учебных действий ООП СОО.</a:t>
          </a:r>
          <a:endParaRPr lang="ru-RU" sz="1500" dirty="0"/>
        </a:p>
      </dgm:t>
    </dgm:pt>
    <dgm:pt modelId="{6976AD94-A4DE-47B8-A77E-F2BE1975D2E5}" type="parTrans" cxnId="{A6E65ED7-325D-4760-A2DA-4AB5DAA24FF4}">
      <dgm:prSet/>
      <dgm:spPr/>
      <dgm:t>
        <a:bodyPr/>
        <a:lstStyle/>
        <a:p>
          <a:endParaRPr lang="ru-RU" sz="1500"/>
        </a:p>
      </dgm:t>
    </dgm:pt>
    <dgm:pt modelId="{7FC049F4-B92B-41AD-AC00-B6DFD8AACE57}" type="sibTrans" cxnId="{A6E65ED7-325D-4760-A2DA-4AB5DAA24FF4}">
      <dgm:prSet/>
      <dgm:spPr/>
      <dgm:t>
        <a:bodyPr/>
        <a:lstStyle/>
        <a:p>
          <a:endParaRPr lang="ru-RU" sz="1500"/>
        </a:p>
      </dgm:t>
    </dgm:pt>
    <dgm:pt modelId="{B914862B-867D-4A56-B0B0-D429021760DD}">
      <dgm:prSet custT="1"/>
      <dgm:spPr/>
      <dgm:t>
        <a:bodyPr/>
        <a:lstStyle/>
        <a:p>
          <a:pPr rtl="0"/>
          <a:r>
            <a:rPr lang="ru-RU" sz="1500" dirty="0" smtClean="0"/>
            <a:t>Разработка </a:t>
          </a:r>
          <a:r>
            <a:rPr lang="ru-RU" sz="1500" b="1" i="1" dirty="0" smtClean="0"/>
            <a:t>модели</a:t>
          </a:r>
          <a:r>
            <a:rPr lang="ru-RU" sz="1500" dirty="0" smtClean="0"/>
            <a:t> организации работы в системе социального воспитания в рамках образовательной организации, совместной деятельности образовательной организации с предприятиями, общественными организациями, в том числе с организациями дополнительного образования в целях реализации программы воспитания и социализации ООП СОО.</a:t>
          </a:r>
          <a:endParaRPr lang="ru-RU" sz="1500" dirty="0"/>
        </a:p>
      </dgm:t>
    </dgm:pt>
    <dgm:pt modelId="{BC1D51A0-58FB-4B2B-AF3F-B6336CD0CF91}" type="parTrans" cxnId="{DF7BD4DC-F3F7-456B-8D83-0F0CB23ABAA3}">
      <dgm:prSet/>
      <dgm:spPr/>
      <dgm:t>
        <a:bodyPr/>
        <a:lstStyle/>
        <a:p>
          <a:endParaRPr lang="ru-RU" sz="1500"/>
        </a:p>
      </dgm:t>
    </dgm:pt>
    <dgm:pt modelId="{C5653A00-8356-42F5-86F1-DE8C9A69E7D3}" type="sibTrans" cxnId="{DF7BD4DC-F3F7-456B-8D83-0F0CB23ABAA3}">
      <dgm:prSet/>
      <dgm:spPr/>
      <dgm:t>
        <a:bodyPr/>
        <a:lstStyle/>
        <a:p>
          <a:endParaRPr lang="ru-RU" sz="1500"/>
        </a:p>
      </dgm:t>
    </dgm:pt>
    <dgm:pt modelId="{211232D6-08BE-4D34-8CED-B9AFDAA2CDDB}">
      <dgm:prSet custT="1"/>
      <dgm:spPr/>
      <dgm:t>
        <a:bodyPr/>
        <a:lstStyle/>
        <a:p>
          <a:pPr rtl="0"/>
          <a:r>
            <a:rPr lang="ru-RU" sz="1500" dirty="0" smtClean="0"/>
            <a:t>Разработка и реализация </a:t>
          </a:r>
          <a:r>
            <a:rPr lang="ru-RU" sz="1500" b="1" i="1" dirty="0" smtClean="0"/>
            <a:t>системы мониторинга </a:t>
          </a:r>
          <a:r>
            <a:rPr lang="ru-RU" sz="1500" dirty="0" smtClean="0"/>
            <a:t>образовательных потребностей обучающихся и родителей по использованию часов части, формируемой участниками образовательного процесса, учебного плана и плана внеурочной деятельности.</a:t>
          </a:r>
          <a:endParaRPr lang="ru-RU" sz="1500" dirty="0"/>
        </a:p>
      </dgm:t>
    </dgm:pt>
    <dgm:pt modelId="{6AC07861-3BB6-48FC-9F61-85C59744007E}" type="parTrans" cxnId="{319EFD5A-B847-4E01-AE12-64F1B34D6A3B}">
      <dgm:prSet/>
      <dgm:spPr/>
      <dgm:t>
        <a:bodyPr/>
        <a:lstStyle/>
        <a:p>
          <a:endParaRPr lang="ru-RU" sz="1500"/>
        </a:p>
      </dgm:t>
    </dgm:pt>
    <dgm:pt modelId="{0FF61F96-67BE-4CDB-AE01-A0552F1E81A4}" type="sibTrans" cxnId="{319EFD5A-B847-4E01-AE12-64F1B34D6A3B}">
      <dgm:prSet/>
      <dgm:spPr/>
      <dgm:t>
        <a:bodyPr/>
        <a:lstStyle/>
        <a:p>
          <a:endParaRPr lang="ru-RU" sz="1500"/>
        </a:p>
      </dgm:t>
    </dgm:pt>
    <dgm:pt modelId="{2696F943-EC8D-45C9-AD5F-850F11E1B2E6}">
      <dgm:prSet custT="1"/>
      <dgm:spPr/>
      <dgm:t>
        <a:bodyPr/>
        <a:lstStyle/>
        <a:p>
          <a:pPr rtl="0"/>
          <a:r>
            <a:rPr lang="ru-RU" sz="1500" dirty="0" smtClean="0"/>
            <a:t>Разработка </a:t>
          </a:r>
          <a:r>
            <a:rPr lang="ru-RU" sz="1500" b="1" i="1" dirty="0" smtClean="0"/>
            <a:t>модели организации образовательного процесса</a:t>
          </a:r>
          <a:r>
            <a:rPr lang="ru-RU" sz="1500" dirty="0" smtClean="0"/>
            <a:t>, учитывающей:</a:t>
          </a:r>
        </a:p>
        <a:p>
          <a:pPr rtl="0"/>
          <a:r>
            <a:rPr lang="ru-RU" sz="1200" dirty="0" smtClean="0"/>
            <a:t>- условия для самостоятельной работы обучающихся по реализации индивидуальных учебных планов;</a:t>
          </a:r>
        </a:p>
        <a:p>
          <a:pPr rtl="0"/>
          <a:r>
            <a:rPr lang="ru-RU" sz="1200" dirty="0" smtClean="0"/>
            <a:t>- условия выполнения индивидуального проекта всеми обучающимися в рамках учебного времени, специально отведенного учебным планом;</a:t>
          </a:r>
        </a:p>
        <a:p>
          <a:pPr rtl="0"/>
          <a:r>
            <a:rPr lang="ru-RU" sz="1200" dirty="0" smtClean="0"/>
            <a:t>- условия для детей с особыми образовательными потребностями в общеобразовательной организации.</a:t>
          </a:r>
        </a:p>
        <a:p>
          <a:pPr rtl="0"/>
          <a:endParaRPr lang="ru-RU" sz="1500" dirty="0"/>
        </a:p>
      </dgm:t>
    </dgm:pt>
    <dgm:pt modelId="{42283D2F-26D2-426C-915E-0AB3BFDC6FD1}" type="parTrans" cxnId="{03B7BBB9-9B11-4852-B42B-3FB795E03E3A}">
      <dgm:prSet/>
      <dgm:spPr/>
      <dgm:t>
        <a:bodyPr/>
        <a:lstStyle/>
        <a:p>
          <a:endParaRPr lang="ru-RU" sz="1500"/>
        </a:p>
      </dgm:t>
    </dgm:pt>
    <dgm:pt modelId="{EB66DF30-E854-41E7-9D03-0D13AEC2125E}" type="sibTrans" cxnId="{03B7BBB9-9B11-4852-B42B-3FB795E03E3A}">
      <dgm:prSet/>
      <dgm:spPr/>
      <dgm:t>
        <a:bodyPr/>
        <a:lstStyle/>
        <a:p>
          <a:endParaRPr lang="ru-RU" sz="1500"/>
        </a:p>
      </dgm:t>
    </dgm:pt>
    <dgm:pt modelId="{88F79F25-C71D-41EF-ABE2-7FF60910A029}" type="pres">
      <dgm:prSet presAssocID="{E8CB7D41-0346-4C37-9486-4C8A0335A88F}" presName="vert0" presStyleCnt="0">
        <dgm:presLayoutVars>
          <dgm:dir/>
          <dgm:animOne val="branch"/>
          <dgm:animLvl val="lvl"/>
        </dgm:presLayoutVars>
      </dgm:prSet>
      <dgm:spPr/>
    </dgm:pt>
    <dgm:pt modelId="{1A295BD5-4D3D-46D6-92FA-A750C43059A9}" type="pres">
      <dgm:prSet presAssocID="{685A0FAA-56DA-4C28-B404-96AFE3D5280F}" presName="thickLine" presStyleLbl="alignNode1" presStyleIdx="0" presStyleCnt="5"/>
      <dgm:spPr/>
    </dgm:pt>
    <dgm:pt modelId="{98385EC8-D55B-4D45-9381-4EF91B22F031}" type="pres">
      <dgm:prSet presAssocID="{685A0FAA-56DA-4C28-B404-96AFE3D5280F}" presName="horz1" presStyleCnt="0"/>
      <dgm:spPr/>
    </dgm:pt>
    <dgm:pt modelId="{79F364EE-3383-4C07-93AE-FF15151D6FB4}" type="pres">
      <dgm:prSet presAssocID="{685A0FAA-56DA-4C28-B404-96AFE3D5280F}" presName="tx1" presStyleLbl="revTx" presStyleIdx="0" presStyleCnt="5" custScaleX="500000" custScaleY="70201"/>
      <dgm:spPr/>
    </dgm:pt>
    <dgm:pt modelId="{51AFAC57-5F77-4EC3-8117-56E37E14209B}" type="pres">
      <dgm:prSet presAssocID="{685A0FAA-56DA-4C28-B404-96AFE3D5280F}" presName="vert1" presStyleCnt="0"/>
      <dgm:spPr/>
    </dgm:pt>
    <dgm:pt modelId="{19781EEE-0673-4E30-A343-FF370628EF4A}" type="pres">
      <dgm:prSet presAssocID="{8DC4891A-E27C-45F4-B64A-A0D0ECC70A78}" presName="thickLine" presStyleLbl="alignNode1" presStyleIdx="1" presStyleCnt="5"/>
      <dgm:spPr/>
    </dgm:pt>
    <dgm:pt modelId="{96BF36E5-4851-453C-BC0D-0E8C0F5E7C84}" type="pres">
      <dgm:prSet presAssocID="{8DC4891A-E27C-45F4-B64A-A0D0ECC70A78}" presName="horz1" presStyleCnt="0"/>
      <dgm:spPr/>
    </dgm:pt>
    <dgm:pt modelId="{53A0E9F5-1E3E-4C50-B458-B9C5C58D0851}" type="pres">
      <dgm:prSet presAssocID="{8DC4891A-E27C-45F4-B64A-A0D0ECC70A78}" presName="tx1" presStyleLbl="revTx" presStyleIdx="1" presStyleCnt="5" custScaleX="500000" custScaleY="85716"/>
      <dgm:spPr/>
    </dgm:pt>
    <dgm:pt modelId="{72340B49-7B86-4391-8D7D-D32295C9A78E}" type="pres">
      <dgm:prSet presAssocID="{8DC4891A-E27C-45F4-B64A-A0D0ECC70A78}" presName="vert1" presStyleCnt="0"/>
      <dgm:spPr/>
    </dgm:pt>
    <dgm:pt modelId="{EF6ECDF6-2192-4632-A0D3-F048DBC084C6}" type="pres">
      <dgm:prSet presAssocID="{B914862B-867D-4A56-B0B0-D429021760DD}" presName="thickLine" presStyleLbl="alignNode1" presStyleIdx="2" presStyleCnt="5"/>
      <dgm:spPr/>
    </dgm:pt>
    <dgm:pt modelId="{2ECEA728-1F68-45A8-ACCF-28D9A43650C6}" type="pres">
      <dgm:prSet presAssocID="{B914862B-867D-4A56-B0B0-D429021760DD}" presName="horz1" presStyleCnt="0"/>
      <dgm:spPr/>
    </dgm:pt>
    <dgm:pt modelId="{D9117B6A-F32E-49E5-B3F0-7CC86555D8F1}" type="pres">
      <dgm:prSet presAssocID="{B914862B-867D-4A56-B0B0-D429021760DD}" presName="tx1" presStyleLbl="revTx" presStyleIdx="2" presStyleCnt="5" custScaleX="500000" custScaleY="117962"/>
      <dgm:spPr/>
    </dgm:pt>
    <dgm:pt modelId="{442B4784-2E01-4C04-A3CC-F594E1EB1F54}" type="pres">
      <dgm:prSet presAssocID="{B914862B-867D-4A56-B0B0-D429021760DD}" presName="vert1" presStyleCnt="0"/>
      <dgm:spPr/>
    </dgm:pt>
    <dgm:pt modelId="{DD0EC047-3E12-4956-9F10-FB135AF556BD}" type="pres">
      <dgm:prSet presAssocID="{211232D6-08BE-4D34-8CED-B9AFDAA2CDDB}" presName="thickLine" presStyleLbl="alignNode1" presStyleIdx="3" presStyleCnt="5" custLinFactNeighborY="2517"/>
      <dgm:spPr/>
    </dgm:pt>
    <dgm:pt modelId="{5C58E399-4DA4-4DCD-A021-C6B914F07FDB}" type="pres">
      <dgm:prSet presAssocID="{211232D6-08BE-4D34-8CED-B9AFDAA2CDDB}" presName="horz1" presStyleCnt="0"/>
      <dgm:spPr/>
    </dgm:pt>
    <dgm:pt modelId="{7F13B699-12C9-478F-9B9D-713BF5DA995D}" type="pres">
      <dgm:prSet presAssocID="{211232D6-08BE-4D34-8CED-B9AFDAA2CDDB}" presName="tx1" presStyleLbl="revTx" presStyleIdx="3" presStyleCnt="5" custScaleX="500000" custScaleY="117482" custLinFactNeighborX="3622" custLinFactNeighborY="4237"/>
      <dgm:spPr/>
    </dgm:pt>
    <dgm:pt modelId="{9F18EAE0-0658-4C61-B9DC-AB04506F6087}" type="pres">
      <dgm:prSet presAssocID="{211232D6-08BE-4D34-8CED-B9AFDAA2CDDB}" presName="vert1" presStyleCnt="0"/>
      <dgm:spPr/>
    </dgm:pt>
    <dgm:pt modelId="{80F52135-231A-46F4-9DC3-B84E329D8299}" type="pres">
      <dgm:prSet presAssocID="{2696F943-EC8D-45C9-AD5F-850F11E1B2E6}" presName="thickLine" presStyleLbl="alignNode1" presStyleIdx="4" presStyleCnt="5" custLinFactNeighborX="297" custLinFactNeighborY="-14590"/>
      <dgm:spPr/>
    </dgm:pt>
    <dgm:pt modelId="{07B51943-7A98-4348-9590-DF09AE8DF534}" type="pres">
      <dgm:prSet presAssocID="{2696F943-EC8D-45C9-AD5F-850F11E1B2E6}" presName="horz1" presStyleCnt="0"/>
      <dgm:spPr/>
    </dgm:pt>
    <dgm:pt modelId="{15CD43E9-B9CF-4398-B317-045C5C0588FB}" type="pres">
      <dgm:prSet presAssocID="{2696F943-EC8D-45C9-AD5F-850F11E1B2E6}" presName="tx1" presStyleLbl="revTx" presStyleIdx="4" presStyleCnt="5" custScaleX="500000" custScaleY="166423" custLinFactNeighborX="3622" custLinFactNeighborY="-21479"/>
      <dgm:spPr/>
      <dgm:t>
        <a:bodyPr/>
        <a:lstStyle/>
        <a:p>
          <a:endParaRPr lang="ru-RU"/>
        </a:p>
      </dgm:t>
    </dgm:pt>
    <dgm:pt modelId="{412CE7EE-9BFD-4EB2-B2D1-6F917B13BC62}" type="pres">
      <dgm:prSet presAssocID="{2696F943-EC8D-45C9-AD5F-850F11E1B2E6}" presName="vert1" presStyleCnt="0"/>
      <dgm:spPr/>
    </dgm:pt>
  </dgm:ptLst>
  <dgm:cxnLst>
    <dgm:cxn modelId="{15C12F07-F848-45A2-B833-B53FEF691AF9}" type="presOf" srcId="{B914862B-867D-4A56-B0B0-D429021760DD}" destId="{D9117B6A-F32E-49E5-B3F0-7CC86555D8F1}" srcOrd="0" destOrd="0" presId="urn:microsoft.com/office/officeart/2008/layout/LinedList"/>
    <dgm:cxn modelId="{A6E65ED7-325D-4760-A2DA-4AB5DAA24FF4}" srcId="{E8CB7D41-0346-4C37-9486-4C8A0335A88F}" destId="{8DC4891A-E27C-45F4-B64A-A0D0ECC70A78}" srcOrd="1" destOrd="0" parTransId="{6976AD94-A4DE-47B8-A77E-F2BE1975D2E5}" sibTransId="{7FC049F4-B92B-41AD-AC00-B6DFD8AACE57}"/>
    <dgm:cxn modelId="{03B7BBB9-9B11-4852-B42B-3FB795E03E3A}" srcId="{E8CB7D41-0346-4C37-9486-4C8A0335A88F}" destId="{2696F943-EC8D-45C9-AD5F-850F11E1B2E6}" srcOrd="4" destOrd="0" parTransId="{42283D2F-26D2-426C-915E-0AB3BFDC6FD1}" sibTransId="{EB66DF30-E854-41E7-9D03-0D13AEC2125E}"/>
    <dgm:cxn modelId="{938F8003-EA3B-44E9-B24B-55E68D92154F}" type="presOf" srcId="{2696F943-EC8D-45C9-AD5F-850F11E1B2E6}" destId="{15CD43E9-B9CF-4398-B317-045C5C0588FB}" srcOrd="0" destOrd="0" presId="urn:microsoft.com/office/officeart/2008/layout/LinedList"/>
    <dgm:cxn modelId="{CC1C4290-2156-4D30-AC72-D4A53940B722}" type="presOf" srcId="{E8CB7D41-0346-4C37-9486-4C8A0335A88F}" destId="{88F79F25-C71D-41EF-ABE2-7FF60910A029}" srcOrd="0" destOrd="0" presId="urn:microsoft.com/office/officeart/2008/layout/LinedList"/>
    <dgm:cxn modelId="{14CA2D88-031B-4265-8311-942D8CC63CCE}" type="presOf" srcId="{211232D6-08BE-4D34-8CED-B9AFDAA2CDDB}" destId="{7F13B699-12C9-478F-9B9D-713BF5DA995D}" srcOrd="0" destOrd="0" presId="urn:microsoft.com/office/officeart/2008/layout/LinedList"/>
    <dgm:cxn modelId="{319EFD5A-B847-4E01-AE12-64F1B34D6A3B}" srcId="{E8CB7D41-0346-4C37-9486-4C8A0335A88F}" destId="{211232D6-08BE-4D34-8CED-B9AFDAA2CDDB}" srcOrd="3" destOrd="0" parTransId="{6AC07861-3BB6-48FC-9F61-85C59744007E}" sibTransId="{0FF61F96-67BE-4CDB-AE01-A0552F1E81A4}"/>
    <dgm:cxn modelId="{6707B569-BE44-4E4E-8004-76467934AAD6}" type="presOf" srcId="{685A0FAA-56DA-4C28-B404-96AFE3D5280F}" destId="{79F364EE-3383-4C07-93AE-FF15151D6FB4}" srcOrd="0" destOrd="0" presId="urn:microsoft.com/office/officeart/2008/layout/LinedList"/>
    <dgm:cxn modelId="{607A9987-8F17-4C24-8826-7802BA67CDF3}" srcId="{E8CB7D41-0346-4C37-9486-4C8A0335A88F}" destId="{685A0FAA-56DA-4C28-B404-96AFE3D5280F}" srcOrd="0" destOrd="0" parTransId="{69218CED-DAD7-4FEA-9C57-D43069F849F9}" sibTransId="{96D5485B-651F-492C-B15C-7A7BC417BD40}"/>
    <dgm:cxn modelId="{DF7BD4DC-F3F7-456B-8D83-0F0CB23ABAA3}" srcId="{E8CB7D41-0346-4C37-9486-4C8A0335A88F}" destId="{B914862B-867D-4A56-B0B0-D429021760DD}" srcOrd="2" destOrd="0" parTransId="{BC1D51A0-58FB-4B2B-AF3F-B6336CD0CF91}" sibTransId="{C5653A00-8356-42F5-86F1-DE8C9A69E7D3}"/>
    <dgm:cxn modelId="{40359DA6-74C6-4E5A-9BCF-216B415039E1}" type="presOf" srcId="{8DC4891A-E27C-45F4-B64A-A0D0ECC70A78}" destId="{53A0E9F5-1E3E-4C50-B458-B9C5C58D0851}" srcOrd="0" destOrd="0" presId="urn:microsoft.com/office/officeart/2008/layout/LinedList"/>
    <dgm:cxn modelId="{802DD986-A34D-41A6-A9CE-8AA45D419175}" type="presParOf" srcId="{88F79F25-C71D-41EF-ABE2-7FF60910A029}" destId="{1A295BD5-4D3D-46D6-92FA-A750C43059A9}" srcOrd="0" destOrd="0" presId="urn:microsoft.com/office/officeart/2008/layout/LinedList"/>
    <dgm:cxn modelId="{45CE5CCB-82B7-4C6A-B77E-D9F48E285328}" type="presParOf" srcId="{88F79F25-C71D-41EF-ABE2-7FF60910A029}" destId="{98385EC8-D55B-4D45-9381-4EF91B22F031}" srcOrd="1" destOrd="0" presId="urn:microsoft.com/office/officeart/2008/layout/LinedList"/>
    <dgm:cxn modelId="{8571DD9C-5204-46B7-AED3-87C64F1251D5}" type="presParOf" srcId="{98385EC8-D55B-4D45-9381-4EF91B22F031}" destId="{79F364EE-3383-4C07-93AE-FF15151D6FB4}" srcOrd="0" destOrd="0" presId="urn:microsoft.com/office/officeart/2008/layout/LinedList"/>
    <dgm:cxn modelId="{D044FA4F-DD90-41B3-8BFB-B51DD48B0790}" type="presParOf" srcId="{98385EC8-D55B-4D45-9381-4EF91B22F031}" destId="{51AFAC57-5F77-4EC3-8117-56E37E14209B}" srcOrd="1" destOrd="0" presId="urn:microsoft.com/office/officeart/2008/layout/LinedList"/>
    <dgm:cxn modelId="{3C6BAF1A-3AFC-4AC6-8449-2B8F47710CD6}" type="presParOf" srcId="{88F79F25-C71D-41EF-ABE2-7FF60910A029}" destId="{19781EEE-0673-4E30-A343-FF370628EF4A}" srcOrd="2" destOrd="0" presId="urn:microsoft.com/office/officeart/2008/layout/LinedList"/>
    <dgm:cxn modelId="{12FA7B31-7B16-41B2-B532-D2552C052FDD}" type="presParOf" srcId="{88F79F25-C71D-41EF-ABE2-7FF60910A029}" destId="{96BF36E5-4851-453C-BC0D-0E8C0F5E7C84}" srcOrd="3" destOrd="0" presId="urn:microsoft.com/office/officeart/2008/layout/LinedList"/>
    <dgm:cxn modelId="{8880B668-AEE4-44B0-9B7D-395EBBEE8C65}" type="presParOf" srcId="{96BF36E5-4851-453C-BC0D-0E8C0F5E7C84}" destId="{53A0E9F5-1E3E-4C50-B458-B9C5C58D0851}" srcOrd="0" destOrd="0" presId="urn:microsoft.com/office/officeart/2008/layout/LinedList"/>
    <dgm:cxn modelId="{0ADA2107-3BC2-432C-88DD-FA1A5AA0F848}" type="presParOf" srcId="{96BF36E5-4851-453C-BC0D-0E8C0F5E7C84}" destId="{72340B49-7B86-4391-8D7D-D32295C9A78E}" srcOrd="1" destOrd="0" presId="urn:microsoft.com/office/officeart/2008/layout/LinedList"/>
    <dgm:cxn modelId="{91E9A0EC-2EE6-41B2-937A-6DDEFD6708BB}" type="presParOf" srcId="{88F79F25-C71D-41EF-ABE2-7FF60910A029}" destId="{EF6ECDF6-2192-4632-A0D3-F048DBC084C6}" srcOrd="4" destOrd="0" presId="urn:microsoft.com/office/officeart/2008/layout/LinedList"/>
    <dgm:cxn modelId="{A91BCC73-B2B5-493B-BD94-FE2D70102085}" type="presParOf" srcId="{88F79F25-C71D-41EF-ABE2-7FF60910A029}" destId="{2ECEA728-1F68-45A8-ACCF-28D9A43650C6}" srcOrd="5" destOrd="0" presId="urn:microsoft.com/office/officeart/2008/layout/LinedList"/>
    <dgm:cxn modelId="{8C128EF1-A121-40D9-9973-A676AF0C458C}" type="presParOf" srcId="{2ECEA728-1F68-45A8-ACCF-28D9A43650C6}" destId="{D9117B6A-F32E-49E5-B3F0-7CC86555D8F1}" srcOrd="0" destOrd="0" presId="urn:microsoft.com/office/officeart/2008/layout/LinedList"/>
    <dgm:cxn modelId="{F9814939-445B-47AD-9F2A-470BA7DC89AC}" type="presParOf" srcId="{2ECEA728-1F68-45A8-ACCF-28D9A43650C6}" destId="{442B4784-2E01-4C04-A3CC-F594E1EB1F54}" srcOrd="1" destOrd="0" presId="urn:microsoft.com/office/officeart/2008/layout/LinedList"/>
    <dgm:cxn modelId="{5FD8E38E-56D0-4C62-9132-B7D140C60873}" type="presParOf" srcId="{88F79F25-C71D-41EF-ABE2-7FF60910A029}" destId="{DD0EC047-3E12-4956-9F10-FB135AF556BD}" srcOrd="6" destOrd="0" presId="urn:microsoft.com/office/officeart/2008/layout/LinedList"/>
    <dgm:cxn modelId="{AD9408CF-74AB-4BA1-82B1-A02BA7EDA1C4}" type="presParOf" srcId="{88F79F25-C71D-41EF-ABE2-7FF60910A029}" destId="{5C58E399-4DA4-4DCD-A021-C6B914F07FDB}" srcOrd="7" destOrd="0" presId="urn:microsoft.com/office/officeart/2008/layout/LinedList"/>
    <dgm:cxn modelId="{BBB942EF-AB72-40E3-B2CE-334090421473}" type="presParOf" srcId="{5C58E399-4DA4-4DCD-A021-C6B914F07FDB}" destId="{7F13B699-12C9-478F-9B9D-713BF5DA995D}" srcOrd="0" destOrd="0" presId="urn:microsoft.com/office/officeart/2008/layout/LinedList"/>
    <dgm:cxn modelId="{00BA054C-2F99-40A0-9129-AD12F98D4EE2}" type="presParOf" srcId="{5C58E399-4DA4-4DCD-A021-C6B914F07FDB}" destId="{9F18EAE0-0658-4C61-B9DC-AB04506F6087}" srcOrd="1" destOrd="0" presId="urn:microsoft.com/office/officeart/2008/layout/LinedList"/>
    <dgm:cxn modelId="{8E095B7D-D5EE-402C-A371-C3565C601A42}" type="presParOf" srcId="{88F79F25-C71D-41EF-ABE2-7FF60910A029}" destId="{80F52135-231A-46F4-9DC3-B84E329D8299}" srcOrd="8" destOrd="0" presId="urn:microsoft.com/office/officeart/2008/layout/LinedList"/>
    <dgm:cxn modelId="{E130CBCA-B99A-4E30-BAB9-F45EF063FA01}" type="presParOf" srcId="{88F79F25-C71D-41EF-ABE2-7FF60910A029}" destId="{07B51943-7A98-4348-9590-DF09AE8DF534}" srcOrd="9" destOrd="0" presId="urn:microsoft.com/office/officeart/2008/layout/LinedList"/>
    <dgm:cxn modelId="{34C8ED5A-C705-4F13-8EAF-D5353767363C}" type="presParOf" srcId="{07B51943-7A98-4348-9590-DF09AE8DF534}" destId="{15CD43E9-B9CF-4398-B317-045C5C0588FB}" srcOrd="0" destOrd="0" presId="urn:microsoft.com/office/officeart/2008/layout/LinedList"/>
    <dgm:cxn modelId="{0B708C68-495C-47E8-8300-5F968A25F34A}" type="presParOf" srcId="{07B51943-7A98-4348-9590-DF09AE8DF534}" destId="{412CE7EE-9BFD-4EB2-B2D1-6F917B13BC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DB477F-16FE-4C06-9F01-9E0E7A70E39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4FC1C4D-44C4-4A7A-A958-FAC55FF4E0CD}">
      <dgm:prSet/>
      <dgm:spPr/>
      <dgm:t>
        <a:bodyPr/>
        <a:lstStyle/>
        <a:p>
          <a:pPr rtl="0"/>
          <a:r>
            <a:rPr lang="ru-RU" dirty="0" smtClean="0"/>
            <a:t>Приведение в соответствие с требованиями ФГОС СОО и новыми квалификационными характеристиками должностных инструкций работников образовательной организации.</a:t>
          </a:r>
          <a:endParaRPr lang="ru-RU" dirty="0"/>
        </a:p>
      </dgm:t>
    </dgm:pt>
    <dgm:pt modelId="{9648D84A-AA9A-455B-956F-860E7895EF74}" type="parTrans" cxnId="{A5D265B9-932B-4F52-8419-37E48AB95810}">
      <dgm:prSet/>
      <dgm:spPr/>
      <dgm:t>
        <a:bodyPr/>
        <a:lstStyle/>
        <a:p>
          <a:endParaRPr lang="ru-RU"/>
        </a:p>
      </dgm:t>
    </dgm:pt>
    <dgm:pt modelId="{EB6F5AA9-ABF9-4E18-85CC-0D5AED9FB340}" type="sibTrans" cxnId="{A5D265B9-932B-4F52-8419-37E48AB95810}">
      <dgm:prSet/>
      <dgm:spPr/>
      <dgm:t>
        <a:bodyPr/>
        <a:lstStyle/>
        <a:p>
          <a:endParaRPr lang="ru-RU"/>
        </a:p>
      </dgm:t>
    </dgm:pt>
    <dgm:pt modelId="{AEFBC54D-9C61-4765-90C5-B1097DFD0E1E}">
      <dgm:prSet/>
      <dgm:spPr/>
      <dgm:t>
        <a:bodyPr/>
        <a:lstStyle/>
        <a:p>
          <a:pPr rtl="0"/>
          <a:r>
            <a:rPr lang="ru-RU" dirty="0" smtClean="0"/>
            <a:t>Создание (корректировка) плана-графика повышения квалификации педагогических и руководящих работников образовательной организации в связи с введением ФГОС СОО</a:t>
          </a:r>
          <a:endParaRPr lang="ru-RU" dirty="0"/>
        </a:p>
      </dgm:t>
    </dgm:pt>
    <dgm:pt modelId="{873DE5F0-F7AD-443B-9107-182AEA7AB4E0}" type="parTrans" cxnId="{C10842E9-9D3B-4A67-AF82-50A6096B9B26}">
      <dgm:prSet/>
      <dgm:spPr/>
      <dgm:t>
        <a:bodyPr/>
        <a:lstStyle/>
        <a:p>
          <a:endParaRPr lang="ru-RU"/>
        </a:p>
      </dgm:t>
    </dgm:pt>
    <dgm:pt modelId="{F320DA10-8DE5-4EA6-9DCA-8C84A832C809}" type="sibTrans" cxnId="{C10842E9-9D3B-4A67-AF82-50A6096B9B26}">
      <dgm:prSet/>
      <dgm:spPr/>
      <dgm:t>
        <a:bodyPr/>
        <a:lstStyle/>
        <a:p>
          <a:endParaRPr lang="ru-RU"/>
        </a:p>
      </dgm:t>
    </dgm:pt>
    <dgm:pt modelId="{4C173C7D-7872-4F3F-A9D4-07ED7DB45309}">
      <dgm:prSet/>
      <dgm:spPr/>
      <dgm:t>
        <a:bodyPr/>
        <a:lstStyle/>
        <a:p>
          <a:pPr rtl="0"/>
          <a:r>
            <a:rPr lang="ru-RU" dirty="0" smtClean="0"/>
            <a:t>Создание и реализация </a:t>
          </a:r>
          <a:r>
            <a:rPr lang="ru-RU" b="1" i="1" dirty="0" smtClean="0"/>
            <a:t>плана методической работы ОУ </a:t>
          </a:r>
          <a:r>
            <a:rPr lang="ru-RU" dirty="0" smtClean="0"/>
            <a:t>по введению ФГОС  с учетом мероприятий по </a:t>
          </a:r>
          <a:r>
            <a:rPr lang="ru-RU" dirty="0" err="1" smtClean="0"/>
            <a:t>внутришкольному</a:t>
          </a:r>
          <a:r>
            <a:rPr lang="ru-RU" dirty="0" smtClean="0"/>
            <a:t> повышению квалификации учителей с ориентацией на проблемы реализации ФГОС СОО.</a:t>
          </a:r>
          <a:endParaRPr lang="ru-RU" dirty="0"/>
        </a:p>
      </dgm:t>
    </dgm:pt>
    <dgm:pt modelId="{7BDEB356-B29E-4963-9FB1-B656ACD37D7F}" type="parTrans" cxnId="{C4D0616E-A61C-4495-B0B0-7CF462C02EFE}">
      <dgm:prSet/>
      <dgm:spPr/>
      <dgm:t>
        <a:bodyPr/>
        <a:lstStyle/>
        <a:p>
          <a:endParaRPr lang="ru-RU"/>
        </a:p>
      </dgm:t>
    </dgm:pt>
    <dgm:pt modelId="{AE44A88A-37A2-4D68-86E0-D6AB6B068579}" type="sibTrans" cxnId="{C4D0616E-A61C-4495-B0B0-7CF462C02EFE}">
      <dgm:prSet/>
      <dgm:spPr/>
      <dgm:t>
        <a:bodyPr/>
        <a:lstStyle/>
        <a:p>
          <a:endParaRPr lang="ru-RU"/>
        </a:p>
      </dgm:t>
    </dgm:pt>
    <dgm:pt modelId="{26239A95-C745-44C7-A2D3-E48A1AE449C5}" type="pres">
      <dgm:prSet presAssocID="{6BDB477F-16FE-4C06-9F01-9E0E7A70E39D}" presName="vert0" presStyleCnt="0">
        <dgm:presLayoutVars>
          <dgm:dir/>
          <dgm:animOne val="branch"/>
          <dgm:animLvl val="lvl"/>
        </dgm:presLayoutVars>
      </dgm:prSet>
      <dgm:spPr/>
    </dgm:pt>
    <dgm:pt modelId="{5D7C67DD-378E-4008-8A9A-C1E1A8E5F9B6}" type="pres">
      <dgm:prSet presAssocID="{84FC1C4D-44C4-4A7A-A958-FAC55FF4E0CD}" presName="thickLine" presStyleLbl="alignNode1" presStyleIdx="0" presStyleCnt="3"/>
      <dgm:spPr/>
    </dgm:pt>
    <dgm:pt modelId="{2107D466-E591-41B4-A0C6-DD8B47608982}" type="pres">
      <dgm:prSet presAssocID="{84FC1C4D-44C4-4A7A-A958-FAC55FF4E0CD}" presName="horz1" presStyleCnt="0"/>
      <dgm:spPr/>
    </dgm:pt>
    <dgm:pt modelId="{A42A0E8F-24A6-497B-8D9E-30EFC4EEEB63}" type="pres">
      <dgm:prSet presAssocID="{84FC1C4D-44C4-4A7A-A958-FAC55FF4E0CD}" presName="tx1" presStyleLbl="revTx" presStyleIdx="0" presStyleCnt="3"/>
      <dgm:spPr/>
    </dgm:pt>
    <dgm:pt modelId="{DCC32E12-A0C0-46F4-8908-53A711FA5645}" type="pres">
      <dgm:prSet presAssocID="{84FC1C4D-44C4-4A7A-A958-FAC55FF4E0CD}" presName="vert1" presStyleCnt="0"/>
      <dgm:spPr/>
    </dgm:pt>
    <dgm:pt modelId="{E48F2FBC-A07C-4E17-97F0-182038057CAB}" type="pres">
      <dgm:prSet presAssocID="{AEFBC54D-9C61-4765-90C5-B1097DFD0E1E}" presName="thickLine" presStyleLbl="alignNode1" presStyleIdx="1" presStyleCnt="3" custLinFactNeighborX="0" custLinFactNeighborY="-11090"/>
      <dgm:spPr/>
    </dgm:pt>
    <dgm:pt modelId="{02B3635D-6A9D-45BC-9269-56A73C43482C}" type="pres">
      <dgm:prSet presAssocID="{AEFBC54D-9C61-4765-90C5-B1097DFD0E1E}" presName="horz1" presStyleCnt="0"/>
      <dgm:spPr/>
    </dgm:pt>
    <dgm:pt modelId="{A1699911-9DA6-48FC-8025-89E88F21B851}" type="pres">
      <dgm:prSet presAssocID="{AEFBC54D-9C61-4765-90C5-B1097DFD0E1E}" presName="tx1" presStyleLbl="revTx" presStyleIdx="1" presStyleCnt="3"/>
      <dgm:spPr/>
    </dgm:pt>
    <dgm:pt modelId="{E3536C9D-9C32-415F-ABD2-E0EB023D6301}" type="pres">
      <dgm:prSet presAssocID="{AEFBC54D-9C61-4765-90C5-B1097DFD0E1E}" presName="vert1" presStyleCnt="0"/>
      <dgm:spPr/>
    </dgm:pt>
    <dgm:pt modelId="{C1077EEF-71DC-4DFC-80FB-1517094C0314}" type="pres">
      <dgm:prSet presAssocID="{4C173C7D-7872-4F3F-A9D4-07ED7DB45309}" presName="thickLine" presStyleLbl="alignNode1" presStyleIdx="2" presStyleCnt="3" custLinFactNeighborX="0" custLinFactNeighborY="-11090"/>
      <dgm:spPr/>
    </dgm:pt>
    <dgm:pt modelId="{89902D72-93DA-4DF7-9FE7-C11A9AFA4157}" type="pres">
      <dgm:prSet presAssocID="{4C173C7D-7872-4F3F-A9D4-07ED7DB45309}" presName="horz1" presStyleCnt="0"/>
      <dgm:spPr/>
    </dgm:pt>
    <dgm:pt modelId="{5F9DAF63-F8A8-4E9A-B735-B9A6C6625218}" type="pres">
      <dgm:prSet presAssocID="{4C173C7D-7872-4F3F-A9D4-07ED7DB45309}" presName="tx1" presStyleLbl="revTx" presStyleIdx="2" presStyleCnt="3"/>
      <dgm:spPr/>
    </dgm:pt>
    <dgm:pt modelId="{4AF7DCB9-5D2D-4F07-9939-D8A569ECF480}" type="pres">
      <dgm:prSet presAssocID="{4C173C7D-7872-4F3F-A9D4-07ED7DB45309}" presName="vert1" presStyleCnt="0"/>
      <dgm:spPr/>
    </dgm:pt>
  </dgm:ptLst>
  <dgm:cxnLst>
    <dgm:cxn modelId="{02CD57D0-EF57-45DA-AB43-A42102F1CA33}" type="presOf" srcId="{4C173C7D-7872-4F3F-A9D4-07ED7DB45309}" destId="{5F9DAF63-F8A8-4E9A-B735-B9A6C6625218}" srcOrd="0" destOrd="0" presId="urn:microsoft.com/office/officeart/2008/layout/LinedList"/>
    <dgm:cxn modelId="{88210B96-AD1F-4185-956E-3B3642AEEA43}" type="presOf" srcId="{AEFBC54D-9C61-4765-90C5-B1097DFD0E1E}" destId="{A1699911-9DA6-48FC-8025-89E88F21B851}" srcOrd="0" destOrd="0" presId="urn:microsoft.com/office/officeart/2008/layout/LinedList"/>
    <dgm:cxn modelId="{C4D0616E-A61C-4495-B0B0-7CF462C02EFE}" srcId="{6BDB477F-16FE-4C06-9F01-9E0E7A70E39D}" destId="{4C173C7D-7872-4F3F-A9D4-07ED7DB45309}" srcOrd="2" destOrd="0" parTransId="{7BDEB356-B29E-4963-9FB1-B656ACD37D7F}" sibTransId="{AE44A88A-37A2-4D68-86E0-D6AB6B068579}"/>
    <dgm:cxn modelId="{C10842E9-9D3B-4A67-AF82-50A6096B9B26}" srcId="{6BDB477F-16FE-4C06-9F01-9E0E7A70E39D}" destId="{AEFBC54D-9C61-4765-90C5-B1097DFD0E1E}" srcOrd="1" destOrd="0" parTransId="{873DE5F0-F7AD-443B-9107-182AEA7AB4E0}" sibTransId="{F320DA10-8DE5-4EA6-9DCA-8C84A832C809}"/>
    <dgm:cxn modelId="{53FCE963-073F-4E68-BF4D-36D39CBD8046}" type="presOf" srcId="{6BDB477F-16FE-4C06-9F01-9E0E7A70E39D}" destId="{26239A95-C745-44C7-A2D3-E48A1AE449C5}" srcOrd="0" destOrd="0" presId="urn:microsoft.com/office/officeart/2008/layout/LinedList"/>
    <dgm:cxn modelId="{A5D265B9-932B-4F52-8419-37E48AB95810}" srcId="{6BDB477F-16FE-4C06-9F01-9E0E7A70E39D}" destId="{84FC1C4D-44C4-4A7A-A958-FAC55FF4E0CD}" srcOrd="0" destOrd="0" parTransId="{9648D84A-AA9A-455B-956F-860E7895EF74}" sibTransId="{EB6F5AA9-ABF9-4E18-85CC-0D5AED9FB340}"/>
    <dgm:cxn modelId="{FADB1BD6-F6ED-477D-A127-F4BCC2234CCE}" type="presOf" srcId="{84FC1C4D-44C4-4A7A-A958-FAC55FF4E0CD}" destId="{A42A0E8F-24A6-497B-8D9E-30EFC4EEEB63}" srcOrd="0" destOrd="0" presId="urn:microsoft.com/office/officeart/2008/layout/LinedList"/>
    <dgm:cxn modelId="{95B3F970-1AC9-4F24-9966-C6946192D45F}" type="presParOf" srcId="{26239A95-C745-44C7-A2D3-E48A1AE449C5}" destId="{5D7C67DD-378E-4008-8A9A-C1E1A8E5F9B6}" srcOrd="0" destOrd="0" presId="urn:microsoft.com/office/officeart/2008/layout/LinedList"/>
    <dgm:cxn modelId="{57D64E8C-9C44-48AB-96E7-1F92B1AF0B32}" type="presParOf" srcId="{26239A95-C745-44C7-A2D3-E48A1AE449C5}" destId="{2107D466-E591-41B4-A0C6-DD8B47608982}" srcOrd="1" destOrd="0" presId="urn:microsoft.com/office/officeart/2008/layout/LinedList"/>
    <dgm:cxn modelId="{FBA3CFF6-B2AF-4579-A069-D8D0AF046950}" type="presParOf" srcId="{2107D466-E591-41B4-A0C6-DD8B47608982}" destId="{A42A0E8F-24A6-497B-8D9E-30EFC4EEEB63}" srcOrd="0" destOrd="0" presId="urn:microsoft.com/office/officeart/2008/layout/LinedList"/>
    <dgm:cxn modelId="{F9FB214C-5C8A-4359-A2BF-99E8D496D832}" type="presParOf" srcId="{2107D466-E591-41B4-A0C6-DD8B47608982}" destId="{DCC32E12-A0C0-46F4-8908-53A711FA5645}" srcOrd="1" destOrd="0" presId="urn:microsoft.com/office/officeart/2008/layout/LinedList"/>
    <dgm:cxn modelId="{E319B2DC-DAD3-42C8-9875-A1E264B11A3D}" type="presParOf" srcId="{26239A95-C745-44C7-A2D3-E48A1AE449C5}" destId="{E48F2FBC-A07C-4E17-97F0-182038057CAB}" srcOrd="2" destOrd="0" presId="urn:microsoft.com/office/officeart/2008/layout/LinedList"/>
    <dgm:cxn modelId="{C1A1FD8C-4B2E-487C-B071-4DA09A34D58B}" type="presParOf" srcId="{26239A95-C745-44C7-A2D3-E48A1AE449C5}" destId="{02B3635D-6A9D-45BC-9269-56A73C43482C}" srcOrd="3" destOrd="0" presId="urn:microsoft.com/office/officeart/2008/layout/LinedList"/>
    <dgm:cxn modelId="{9ABE06EA-42BB-4EE4-A0A2-E9CD1A954025}" type="presParOf" srcId="{02B3635D-6A9D-45BC-9269-56A73C43482C}" destId="{A1699911-9DA6-48FC-8025-89E88F21B851}" srcOrd="0" destOrd="0" presId="urn:microsoft.com/office/officeart/2008/layout/LinedList"/>
    <dgm:cxn modelId="{0411D85E-7029-443D-A79F-60092291B450}" type="presParOf" srcId="{02B3635D-6A9D-45BC-9269-56A73C43482C}" destId="{E3536C9D-9C32-415F-ABD2-E0EB023D6301}" srcOrd="1" destOrd="0" presId="urn:microsoft.com/office/officeart/2008/layout/LinedList"/>
    <dgm:cxn modelId="{09F57E6E-CB1E-4BCB-A41E-95FAE93DAB09}" type="presParOf" srcId="{26239A95-C745-44C7-A2D3-E48A1AE449C5}" destId="{C1077EEF-71DC-4DFC-80FB-1517094C0314}" srcOrd="4" destOrd="0" presId="urn:microsoft.com/office/officeart/2008/layout/LinedList"/>
    <dgm:cxn modelId="{FC129FB5-79E5-4F31-89D8-7CE200416E94}" type="presParOf" srcId="{26239A95-C745-44C7-A2D3-E48A1AE449C5}" destId="{89902D72-93DA-4DF7-9FE7-C11A9AFA4157}" srcOrd="5" destOrd="0" presId="urn:microsoft.com/office/officeart/2008/layout/LinedList"/>
    <dgm:cxn modelId="{1B022282-97C0-4A54-A5F6-909D0F2FC9B1}" type="presParOf" srcId="{89902D72-93DA-4DF7-9FE7-C11A9AFA4157}" destId="{5F9DAF63-F8A8-4E9A-B735-B9A6C6625218}" srcOrd="0" destOrd="0" presId="urn:microsoft.com/office/officeart/2008/layout/LinedList"/>
    <dgm:cxn modelId="{7A687DE3-A119-48DD-957F-6BB9BDBBB391}" type="presParOf" srcId="{89902D72-93DA-4DF7-9FE7-C11A9AFA4157}" destId="{4AF7DCB9-5D2D-4F07-9939-D8A569ECF4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CC1EC-0EA5-4396-A560-B6628AB58E60}">
      <dsp:nvSpPr>
        <dsp:cNvPr id="0" name=""/>
        <dsp:cNvSpPr/>
      </dsp:nvSpPr>
      <dsp:spPr>
        <a:xfrm>
          <a:off x="0" y="1931"/>
          <a:ext cx="7244549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E83B8E-A91D-4DEB-AC3E-2E9AF90A401F}">
      <dsp:nvSpPr>
        <dsp:cNvPr id="0" name=""/>
        <dsp:cNvSpPr/>
      </dsp:nvSpPr>
      <dsp:spPr>
        <a:xfrm>
          <a:off x="0" y="1931"/>
          <a:ext cx="7244549" cy="65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Нормативные</a:t>
          </a:r>
          <a:endParaRPr lang="ru-RU" sz="3000" kern="1200" dirty="0"/>
        </a:p>
      </dsp:txBody>
      <dsp:txXfrm>
        <a:off x="0" y="1931"/>
        <a:ext cx="7244549" cy="658750"/>
      </dsp:txXfrm>
    </dsp:sp>
    <dsp:sp modelId="{2905ADAC-7E7C-4AEB-8921-2C6E78938A69}">
      <dsp:nvSpPr>
        <dsp:cNvPr id="0" name=""/>
        <dsp:cNvSpPr/>
      </dsp:nvSpPr>
      <dsp:spPr>
        <a:xfrm>
          <a:off x="0" y="660682"/>
          <a:ext cx="7244549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61FCDA-2D73-4D67-882A-B96205D98157}">
      <dsp:nvSpPr>
        <dsp:cNvPr id="0" name=""/>
        <dsp:cNvSpPr/>
      </dsp:nvSpPr>
      <dsp:spPr>
        <a:xfrm>
          <a:off x="0" y="660682"/>
          <a:ext cx="7244549" cy="65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Финансово-экономические</a:t>
          </a:r>
          <a:endParaRPr lang="ru-RU" sz="3000" kern="1200" dirty="0"/>
        </a:p>
      </dsp:txBody>
      <dsp:txXfrm>
        <a:off x="0" y="660682"/>
        <a:ext cx="7244549" cy="658750"/>
      </dsp:txXfrm>
    </dsp:sp>
    <dsp:sp modelId="{A6EE2822-911A-4D3E-A25D-94885DC48988}">
      <dsp:nvSpPr>
        <dsp:cNvPr id="0" name=""/>
        <dsp:cNvSpPr/>
      </dsp:nvSpPr>
      <dsp:spPr>
        <a:xfrm>
          <a:off x="0" y="1319432"/>
          <a:ext cx="7244549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F70036-F99F-496B-9B25-532BF772FF23}">
      <dsp:nvSpPr>
        <dsp:cNvPr id="0" name=""/>
        <dsp:cNvSpPr/>
      </dsp:nvSpPr>
      <dsp:spPr>
        <a:xfrm>
          <a:off x="0" y="1319432"/>
          <a:ext cx="7244549" cy="65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Организационные</a:t>
          </a:r>
          <a:endParaRPr lang="ru-RU" sz="3000" kern="1200" dirty="0"/>
        </a:p>
      </dsp:txBody>
      <dsp:txXfrm>
        <a:off x="0" y="1319432"/>
        <a:ext cx="7244549" cy="658750"/>
      </dsp:txXfrm>
    </dsp:sp>
    <dsp:sp modelId="{22C0C324-273D-48FD-990D-31BEEED4A147}">
      <dsp:nvSpPr>
        <dsp:cNvPr id="0" name=""/>
        <dsp:cNvSpPr/>
      </dsp:nvSpPr>
      <dsp:spPr>
        <a:xfrm>
          <a:off x="0" y="1978182"/>
          <a:ext cx="7244549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C5021E-7FBF-4370-AE52-44D1B3450253}">
      <dsp:nvSpPr>
        <dsp:cNvPr id="0" name=""/>
        <dsp:cNvSpPr/>
      </dsp:nvSpPr>
      <dsp:spPr>
        <a:xfrm>
          <a:off x="0" y="1978182"/>
          <a:ext cx="7244549" cy="65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Информационно-методические</a:t>
          </a:r>
          <a:endParaRPr lang="ru-RU" sz="3000" kern="1200" dirty="0"/>
        </a:p>
      </dsp:txBody>
      <dsp:txXfrm>
        <a:off x="0" y="1978182"/>
        <a:ext cx="7244549" cy="658750"/>
      </dsp:txXfrm>
    </dsp:sp>
    <dsp:sp modelId="{2AEEFB35-19E5-48FE-8709-C599D6EAF64D}">
      <dsp:nvSpPr>
        <dsp:cNvPr id="0" name=""/>
        <dsp:cNvSpPr/>
      </dsp:nvSpPr>
      <dsp:spPr>
        <a:xfrm>
          <a:off x="0" y="2636932"/>
          <a:ext cx="7244549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800419-AEF0-42B6-ABF2-24D6286F945B}">
      <dsp:nvSpPr>
        <dsp:cNvPr id="0" name=""/>
        <dsp:cNvSpPr/>
      </dsp:nvSpPr>
      <dsp:spPr>
        <a:xfrm>
          <a:off x="0" y="2636932"/>
          <a:ext cx="7244549" cy="65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Кадровые</a:t>
          </a:r>
          <a:endParaRPr lang="ru-RU" sz="3000" kern="1200" dirty="0"/>
        </a:p>
      </dsp:txBody>
      <dsp:txXfrm>
        <a:off x="0" y="2636932"/>
        <a:ext cx="7244549" cy="658750"/>
      </dsp:txXfrm>
    </dsp:sp>
    <dsp:sp modelId="{1BC75C5E-75C1-4079-B82A-180F8409CD02}">
      <dsp:nvSpPr>
        <dsp:cNvPr id="0" name=""/>
        <dsp:cNvSpPr/>
      </dsp:nvSpPr>
      <dsp:spPr>
        <a:xfrm>
          <a:off x="0" y="3295682"/>
          <a:ext cx="7244549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3BA80D-BE23-49C1-B4EE-30030E4F57E6}">
      <dsp:nvSpPr>
        <dsp:cNvPr id="0" name=""/>
        <dsp:cNvSpPr/>
      </dsp:nvSpPr>
      <dsp:spPr>
        <a:xfrm>
          <a:off x="0" y="3295682"/>
          <a:ext cx="7244549" cy="658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Материально-технические</a:t>
          </a:r>
          <a:endParaRPr lang="ru-RU" sz="3000" kern="1200" dirty="0"/>
        </a:p>
      </dsp:txBody>
      <dsp:txXfrm>
        <a:off x="0" y="3295682"/>
        <a:ext cx="7244549" cy="658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AC29B-5F27-4A75-B7AC-503CED67A4B0}">
      <dsp:nvSpPr>
        <dsp:cNvPr id="0" name=""/>
        <dsp:cNvSpPr/>
      </dsp:nvSpPr>
      <dsp:spPr>
        <a:xfrm>
          <a:off x="0" y="2206"/>
          <a:ext cx="47993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73FC2-E3A5-4905-873F-2AC52EA3A123}">
      <dsp:nvSpPr>
        <dsp:cNvPr id="0" name=""/>
        <dsp:cNvSpPr/>
      </dsp:nvSpPr>
      <dsp:spPr>
        <a:xfrm>
          <a:off x="0" y="2206"/>
          <a:ext cx="4794614" cy="788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Разработка и утверждение основной образовательной программы среднего общего образования образовательной организации.</a:t>
          </a:r>
          <a:endParaRPr lang="ru-RU" sz="1600" b="0" kern="1200" dirty="0"/>
        </a:p>
      </dsp:txBody>
      <dsp:txXfrm>
        <a:off x="0" y="2206"/>
        <a:ext cx="4794614" cy="788714"/>
      </dsp:txXfrm>
    </dsp:sp>
    <dsp:sp modelId="{1BA1B8D7-C0BE-48D6-84D9-50FCD136E5B1}">
      <dsp:nvSpPr>
        <dsp:cNvPr id="0" name=""/>
        <dsp:cNvSpPr/>
      </dsp:nvSpPr>
      <dsp:spPr>
        <a:xfrm>
          <a:off x="0" y="790920"/>
          <a:ext cx="47993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FA22E-286D-4B22-A08F-E96732AD0BF6}">
      <dsp:nvSpPr>
        <dsp:cNvPr id="0" name=""/>
        <dsp:cNvSpPr/>
      </dsp:nvSpPr>
      <dsp:spPr>
        <a:xfrm>
          <a:off x="0" y="790920"/>
          <a:ext cx="4794614" cy="1521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Обеспечение соответствия нормативной базы образовательной организации требованиям ФГОС СОО, в том числе разработка и утверждение локальных актов, устанавливающих требования к различным объектам инфраструктуры образовательной организации с учетом требований к минимальной оснащенности учебного процесса.</a:t>
          </a:r>
          <a:endParaRPr lang="ru-RU" sz="1400" kern="1200" dirty="0"/>
        </a:p>
      </dsp:txBody>
      <dsp:txXfrm>
        <a:off x="0" y="790920"/>
        <a:ext cx="4794614" cy="1521638"/>
      </dsp:txXfrm>
    </dsp:sp>
    <dsp:sp modelId="{A7A566AC-87A4-43A3-A68A-74154902F6DC}">
      <dsp:nvSpPr>
        <dsp:cNvPr id="0" name=""/>
        <dsp:cNvSpPr/>
      </dsp:nvSpPr>
      <dsp:spPr>
        <a:xfrm>
          <a:off x="0" y="2312559"/>
          <a:ext cx="47993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AAAF6-D4BF-4491-962D-7E533F190010}">
      <dsp:nvSpPr>
        <dsp:cNvPr id="0" name=""/>
        <dsp:cNvSpPr/>
      </dsp:nvSpPr>
      <dsp:spPr>
        <a:xfrm>
          <a:off x="0" y="2312559"/>
          <a:ext cx="4799301" cy="663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Разработка и утверждение плана-графика мероприятий по введению ФГОС СОО в образовательной организации.</a:t>
          </a:r>
          <a:endParaRPr lang="ru-RU" sz="1400" kern="1200" dirty="0"/>
        </a:p>
      </dsp:txBody>
      <dsp:txXfrm>
        <a:off x="0" y="2312559"/>
        <a:ext cx="4799301" cy="663153"/>
      </dsp:txXfrm>
    </dsp:sp>
    <dsp:sp modelId="{C04A3D62-C7FD-44AE-A71A-0F62432C7CFF}">
      <dsp:nvSpPr>
        <dsp:cNvPr id="0" name=""/>
        <dsp:cNvSpPr/>
      </dsp:nvSpPr>
      <dsp:spPr>
        <a:xfrm>
          <a:off x="0" y="2975712"/>
          <a:ext cx="47993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5690B-CF41-4CEA-AD13-EAFDC2D3D58D}">
      <dsp:nvSpPr>
        <dsp:cNvPr id="0" name=""/>
        <dsp:cNvSpPr/>
      </dsp:nvSpPr>
      <dsp:spPr>
        <a:xfrm>
          <a:off x="0" y="2975712"/>
          <a:ext cx="4794614" cy="1879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Разработка возрастно-нормативной модели обучающегося на уровне среднего общего образования с учетом портрета выпускника ФГОС СОО, требований к результатам освоения основной образовательной программы среднего общего образования (ООП СОО), имеющихся условий для обеспечения предметных результатов уровня «выпускник получит возможность научиться» для определенного в общеобразовательной организации набора предметов, изучаемых на профильном уровне.</a:t>
          </a:r>
          <a:endParaRPr lang="ru-RU" sz="1400" kern="1200" dirty="0"/>
        </a:p>
      </dsp:txBody>
      <dsp:txXfrm>
        <a:off x="0" y="2975712"/>
        <a:ext cx="4794614" cy="1879814"/>
      </dsp:txXfrm>
    </dsp:sp>
    <dsp:sp modelId="{10413B89-85AE-41E7-8FB1-B3A76017E7FF}">
      <dsp:nvSpPr>
        <dsp:cNvPr id="0" name=""/>
        <dsp:cNvSpPr/>
      </dsp:nvSpPr>
      <dsp:spPr>
        <a:xfrm>
          <a:off x="0" y="4855526"/>
          <a:ext cx="47993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60471-0405-487C-BCC4-30605D4EE803}">
      <dsp:nvSpPr>
        <dsp:cNvPr id="0" name=""/>
        <dsp:cNvSpPr/>
      </dsp:nvSpPr>
      <dsp:spPr>
        <a:xfrm>
          <a:off x="0" y="4855526"/>
          <a:ext cx="4799301" cy="663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Разработка внутришкольной модели системы оценки достижения планируемых результатов освоения ООП СОО.</a:t>
          </a:r>
          <a:endParaRPr lang="ru-RU" sz="1400" kern="1200"/>
        </a:p>
      </dsp:txBody>
      <dsp:txXfrm>
        <a:off x="0" y="4855526"/>
        <a:ext cx="4799301" cy="6631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08BB3-442E-43AC-BFCC-549BB7A63275}">
      <dsp:nvSpPr>
        <dsp:cNvPr id="0" name=""/>
        <dsp:cNvSpPr/>
      </dsp:nvSpPr>
      <dsp:spPr>
        <a:xfrm>
          <a:off x="0" y="168285"/>
          <a:ext cx="59215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68C49-F0D2-4682-A784-D1664044AAFE}">
      <dsp:nvSpPr>
        <dsp:cNvPr id="0" name=""/>
        <dsp:cNvSpPr/>
      </dsp:nvSpPr>
      <dsp:spPr>
        <a:xfrm>
          <a:off x="0" y="3214"/>
          <a:ext cx="5915781" cy="1339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цели образовательного процесса (с указанием соответствия содержания образования на второй ступени общего образования требованиям ФГОС ООО); </a:t>
          </a:r>
          <a:endParaRPr lang="ru-RU" sz="1900" kern="1200" dirty="0"/>
        </a:p>
      </dsp:txBody>
      <dsp:txXfrm>
        <a:off x="0" y="3214"/>
        <a:ext cx="5915781" cy="1339432"/>
      </dsp:txXfrm>
    </dsp:sp>
    <dsp:sp modelId="{4427D959-8A1C-46DA-8F9F-379C4F82B48A}">
      <dsp:nvSpPr>
        <dsp:cNvPr id="0" name=""/>
        <dsp:cNvSpPr/>
      </dsp:nvSpPr>
      <dsp:spPr>
        <a:xfrm>
          <a:off x="0" y="1342646"/>
          <a:ext cx="59215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44271-8D6A-4693-B47D-D973F24D1830}">
      <dsp:nvSpPr>
        <dsp:cNvPr id="0" name=""/>
        <dsp:cNvSpPr/>
      </dsp:nvSpPr>
      <dsp:spPr>
        <a:xfrm>
          <a:off x="0" y="1342646"/>
          <a:ext cx="5921563" cy="718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система оценок при промежуточной аттестации, формы и порядок ее проведения; </a:t>
          </a:r>
          <a:endParaRPr lang="ru-RU" sz="1900" kern="1200" dirty="0"/>
        </a:p>
      </dsp:txBody>
      <dsp:txXfrm>
        <a:off x="0" y="1342646"/>
        <a:ext cx="5921563" cy="718756"/>
      </dsp:txXfrm>
    </dsp:sp>
    <dsp:sp modelId="{EF7FE818-4701-463C-94B4-23B5D7F996D6}">
      <dsp:nvSpPr>
        <dsp:cNvPr id="0" name=""/>
        <dsp:cNvSpPr/>
      </dsp:nvSpPr>
      <dsp:spPr>
        <a:xfrm>
          <a:off x="0" y="2061403"/>
          <a:ext cx="59215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F8384-B5E0-47F6-A1FD-E9B67C69B82E}">
      <dsp:nvSpPr>
        <dsp:cNvPr id="0" name=""/>
        <dsp:cNvSpPr/>
      </dsp:nvSpPr>
      <dsp:spPr>
        <a:xfrm>
          <a:off x="0" y="2061403"/>
          <a:ext cx="5921563" cy="718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режим занятий обучающихся (он может устанавливаться Советом ОУ); </a:t>
          </a:r>
          <a:endParaRPr lang="ru-RU" sz="1900" kern="1200"/>
        </a:p>
      </dsp:txBody>
      <dsp:txXfrm>
        <a:off x="0" y="2061403"/>
        <a:ext cx="5921563" cy="718756"/>
      </dsp:txXfrm>
    </dsp:sp>
    <dsp:sp modelId="{4EA16656-986B-4277-AFE9-ED21FBABEA9F}">
      <dsp:nvSpPr>
        <dsp:cNvPr id="0" name=""/>
        <dsp:cNvSpPr/>
      </dsp:nvSpPr>
      <dsp:spPr>
        <a:xfrm>
          <a:off x="0" y="2780160"/>
          <a:ext cx="59215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ED959C-FBA2-4774-801C-FC338D48017E}">
      <dsp:nvSpPr>
        <dsp:cNvPr id="0" name=""/>
        <dsp:cNvSpPr/>
      </dsp:nvSpPr>
      <dsp:spPr>
        <a:xfrm>
          <a:off x="0" y="2780160"/>
          <a:ext cx="5921563" cy="718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компетенция органов управления ОУ; </a:t>
          </a:r>
          <a:endParaRPr lang="ru-RU" sz="1900" kern="1200"/>
        </a:p>
      </dsp:txBody>
      <dsp:txXfrm>
        <a:off x="0" y="2780160"/>
        <a:ext cx="5921563" cy="718756"/>
      </dsp:txXfrm>
    </dsp:sp>
    <dsp:sp modelId="{3623E275-C879-43BA-A9B0-9E6A26EC5637}">
      <dsp:nvSpPr>
        <dsp:cNvPr id="0" name=""/>
        <dsp:cNvSpPr/>
      </dsp:nvSpPr>
      <dsp:spPr>
        <a:xfrm>
          <a:off x="0" y="3498917"/>
          <a:ext cx="59215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B7FE2-C2DA-4E34-B956-68649BFDB6CC}">
      <dsp:nvSpPr>
        <dsp:cNvPr id="0" name=""/>
        <dsp:cNvSpPr/>
      </dsp:nvSpPr>
      <dsp:spPr>
        <a:xfrm>
          <a:off x="0" y="3498917"/>
          <a:ext cx="5921563" cy="718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открытость и доступность информации об ОУ; </a:t>
          </a:r>
          <a:endParaRPr lang="ru-RU" sz="1900" kern="1200"/>
        </a:p>
      </dsp:txBody>
      <dsp:txXfrm>
        <a:off x="0" y="3498917"/>
        <a:ext cx="5921563" cy="718756"/>
      </dsp:txXfrm>
    </dsp:sp>
    <dsp:sp modelId="{A5EB03B8-A704-487C-A555-D12279B1258F}">
      <dsp:nvSpPr>
        <dsp:cNvPr id="0" name=""/>
        <dsp:cNvSpPr/>
      </dsp:nvSpPr>
      <dsp:spPr>
        <a:xfrm>
          <a:off x="0" y="4217674"/>
          <a:ext cx="59215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3FFB3-921D-4319-A962-49F32D0A2676}">
      <dsp:nvSpPr>
        <dsp:cNvPr id="0" name=""/>
        <dsp:cNvSpPr/>
      </dsp:nvSpPr>
      <dsp:spPr>
        <a:xfrm>
          <a:off x="0" y="4217674"/>
          <a:ext cx="5921563" cy="718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четкая регламентация образовательного процесса. </a:t>
          </a:r>
          <a:endParaRPr lang="ru-RU" sz="1900" kern="1200"/>
        </a:p>
      </dsp:txBody>
      <dsp:txXfrm>
        <a:off x="0" y="4217674"/>
        <a:ext cx="5921563" cy="7187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1A8F1-19A7-4FD4-9BA3-2AE129D00BAD}">
      <dsp:nvSpPr>
        <dsp:cNvPr id="0" name=""/>
        <dsp:cNvSpPr/>
      </dsp:nvSpPr>
      <dsp:spPr>
        <a:xfrm>
          <a:off x="0" y="0"/>
          <a:ext cx="33718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BBB6F-561B-451E-AFB9-A3A4AF112945}">
      <dsp:nvSpPr>
        <dsp:cNvPr id="0" name=""/>
        <dsp:cNvSpPr/>
      </dsp:nvSpPr>
      <dsp:spPr>
        <a:xfrm>
          <a:off x="0" y="0"/>
          <a:ext cx="3371829" cy="2349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Определение структуры, объема и механизма формирования расходов, необходимых для реализации ООП СОО и достижения обучающимися планируемых результатов ее освоения.</a:t>
          </a:r>
          <a:endParaRPr lang="ru-RU" sz="1700" kern="1200"/>
        </a:p>
      </dsp:txBody>
      <dsp:txXfrm>
        <a:off x="0" y="0"/>
        <a:ext cx="3371829" cy="2349155"/>
      </dsp:txXfrm>
    </dsp:sp>
    <dsp:sp modelId="{E68B646F-BFCD-49A8-8375-692DE50FBE92}">
      <dsp:nvSpPr>
        <dsp:cNvPr id="0" name=""/>
        <dsp:cNvSpPr/>
      </dsp:nvSpPr>
      <dsp:spPr>
        <a:xfrm>
          <a:off x="0" y="2349155"/>
          <a:ext cx="33718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A46CF-445C-4E1B-A899-924618EE5677}">
      <dsp:nvSpPr>
        <dsp:cNvPr id="0" name=""/>
        <dsp:cNvSpPr/>
      </dsp:nvSpPr>
      <dsp:spPr>
        <a:xfrm>
          <a:off x="0" y="2349155"/>
          <a:ext cx="3371829" cy="2349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Разработка (внесение изменений) локальных актов, регламентирующих установление заработной платы работников общеобразовательной организации, в том числе стимулирующих надбавок и доплат, порядка и размеров премирования.</a:t>
          </a:r>
          <a:endParaRPr lang="ru-RU" sz="1700" kern="1200"/>
        </a:p>
      </dsp:txBody>
      <dsp:txXfrm>
        <a:off x="0" y="2349155"/>
        <a:ext cx="3371829" cy="23491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95BD5-4D3D-46D6-92FA-A750C43059A9}">
      <dsp:nvSpPr>
        <dsp:cNvPr id="0" name=""/>
        <dsp:cNvSpPr/>
      </dsp:nvSpPr>
      <dsp:spPr>
        <a:xfrm>
          <a:off x="0" y="1338"/>
          <a:ext cx="63378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364EE-3383-4C07-93AE-FF15151D6FB4}">
      <dsp:nvSpPr>
        <dsp:cNvPr id="0" name=""/>
        <dsp:cNvSpPr/>
      </dsp:nvSpPr>
      <dsp:spPr>
        <a:xfrm>
          <a:off x="0" y="1338"/>
          <a:ext cx="6336303" cy="739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Преобразование (расширение полномочий) </a:t>
          </a:r>
          <a:r>
            <a:rPr lang="ru-RU" sz="1500" b="1" i="1" kern="1200" dirty="0" smtClean="0"/>
            <a:t>деятельности координационного органа ОО</a:t>
          </a:r>
          <a:r>
            <a:rPr lang="ru-RU" sz="1500" kern="1200" dirty="0" smtClean="0"/>
            <a:t> по подготовке и введению ФГОС СОО в соответствии с Уставом образовательной организации.</a:t>
          </a:r>
          <a:endParaRPr lang="ru-RU" sz="1500" kern="1200" dirty="0"/>
        </a:p>
      </dsp:txBody>
      <dsp:txXfrm>
        <a:off x="0" y="1338"/>
        <a:ext cx="6336303" cy="739485"/>
      </dsp:txXfrm>
    </dsp:sp>
    <dsp:sp modelId="{19781EEE-0673-4E30-A343-FF370628EF4A}">
      <dsp:nvSpPr>
        <dsp:cNvPr id="0" name=""/>
        <dsp:cNvSpPr/>
      </dsp:nvSpPr>
      <dsp:spPr>
        <a:xfrm>
          <a:off x="0" y="740824"/>
          <a:ext cx="63378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0E9F5-1E3E-4C50-B458-B9C5C58D0851}">
      <dsp:nvSpPr>
        <dsp:cNvPr id="0" name=""/>
        <dsp:cNvSpPr/>
      </dsp:nvSpPr>
      <dsp:spPr>
        <a:xfrm>
          <a:off x="0" y="740824"/>
          <a:ext cx="6336303" cy="902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Разработка </a:t>
          </a:r>
          <a:r>
            <a:rPr lang="ru-RU" sz="1500" b="1" i="1" kern="1200" dirty="0" smtClean="0"/>
            <a:t>модели</a:t>
          </a:r>
          <a:r>
            <a:rPr lang="ru-RU" sz="1500" kern="1200" dirty="0" smtClean="0"/>
            <a:t> взаимодействия общеобразовательной организации с учебными, научными и социальными организациями, привлечения консультантов, экспертов и научных руководителей в целях реализации программы развития универсальных учебных действий ООП СОО.</a:t>
          </a:r>
          <a:endParaRPr lang="ru-RU" sz="1500" kern="1200" dirty="0"/>
        </a:p>
      </dsp:txBody>
      <dsp:txXfrm>
        <a:off x="0" y="740824"/>
        <a:ext cx="6336303" cy="902917"/>
      </dsp:txXfrm>
    </dsp:sp>
    <dsp:sp modelId="{EF6ECDF6-2192-4632-A0D3-F048DBC084C6}">
      <dsp:nvSpPr>
        <dsp:cNvPr id="0" name=""/>
        <dsp:cNvSpPr/>
      </dsp:nvSpPr>
      <dsp:spPr>
        <a:xfrm>
          <a:off x="0" y="1643742"/>
          <a:ext cx="63378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17B6A-F32E-49E5-B3F0-7CC86555D8F1}">
      <dsp:nvSpPr>
        <dsp:cNvPr id="0" name=""/>
        <dsp:cNvSpPr/>
      </dsp:nvSpPr>
      <dsp:spPr>
        <a:xfrm>
          <a:off x="0" y="1643742"/>
          <a:ext cx="6336303" cy="1242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Разработка </a:t>
          </a:r>
          <a:r>
            <a:rPr lang="ru-RU" sz="1500" b="1" i="1" kern="1200" dirty="0" smtClean="0"/>
            <a:t>модели</a:t>
          </a:r>
          <a:r>
            <a:rPr lang="ru-RU" sz="1500" kern="1200" dirty="0" smtClean="0"/>
            <a:t> организации работы в системе социального воспитания в рамках образовательной организации, совместной деятельности образовательной организации с предприятиями, общественными организациями, в том числе с организациями дополнительного образования в целях реализации программы воспитания и социализации ООП СОО.</a:t>
          </a:r>
          <a:endParaRPr lang="ru-RU" sz="1500" kern="1200" dirty="0"/>
        </a:p>
      </dsp:txBody>
      <dsp:txXfrm>
        <a:off x="0" y="1643742"/>
        <a:ext cx="6336303" cy="1242591"/>
      </dsp:txXfrm>
    </dsp:sp>
    <dsp:sp modelId="{DD0EC047-3E12-4956-9F10-FB135AF556BD}">
      <dsp:nvSpPr>
        <dsp:cNvPr id="0" name=""/>
        <dsp:cNvSpPr/>
      </dsp:nvSpPr>
      <dsp:spPr>
        <a:xfrm>
          <a:off x="0" y="2917482"/>
          <a:ext cx="63378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3B699-12C9-478F-9B9D-713BF5DA995D}">
      <dsp:nvSpPr>
        <dsp:cNvPr id="0" name=""/>
        <dsp:cNvSpPr/>
      </dsp:nvSpPr>
      <dsp:spPr>
        <a:xfrm>
          <a:off x="1547" y="2930965"/>
          <a:ext cx="6336303" cy="123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Разработка и реализация </a:t>
          </a:r>
          <a:r>
            <a:rPr lang="ru-RU" sz="1500" b="1" i="1" kern="1200" dirty="0" smtClean="0"/>
            <a:t>системы мониторинга </a:t>
          </a:r>
          <a:r>
            <a:rPr lang="ru-RU" sz="1500" kern="1200" dirty="0" smtClean="0"/>
            <a:t>образовательных потребностей обучающихся и родителей по использованию часов части, формируемой участниками образовательного процесса, учебного плана и плана внеурочной деятельности.</a:t>
          </a:r>
          <a:endParaRPr lang="ru-RU" sz="1500" kern="1200" dirty="0"/>
        </a:p>
      </dsp:txBody>
      <dsp:txXfrm>
        <a:off x="1547" y="2930965"/>
        <a:ext cx="6336303" cy="1237535"/>
      </dsp:txXfrm>
    </dsp:sp>
    <dsp:sp modelId="{80F52135-231A-46F4-9DC3-B84E329D8299}">
      <dsp:nvSpPr>
        <dsp:cNvPr id="0" name=""/>
        <dsp:cNvSpPr/>
      </dsp:nvSpPr>
      <dsp:spPr>
        <a:xfrm>
          <a:off x="0" y="3868096"/>
          <a:ext cx="63378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D43E9-B9CF-4398-B317-045C5C0588FB}">
      <dsp:nvSpPr>
        <dsp:cNvPr id="0" name=""/>
        <dsp:cNvSpPr/>
      </dsp:nvSpPr>
      <dsp:spPr>
        <a:xfrm>
          <a:off x="1547" y="3897613"/>
          <a:ext cx="6336303" cy="1753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Разработка </a:t>
          </a:r>
          <a:r>
            <a:rPr lang="ru-RU" sz="1500" b="1" i="1" kern="1200" dirty="0" smtClean="0"/>
            <a:t>модели организации образовательного процесса</a:t>
          </a:r>
          <a:r>
            <a:rPr lang="ru-RU" sz="1500" kern="1200" dirty="0" smtClean="0"/>
            <a:t>, учитывающей: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условия для самостоятельной работы обучающихся по реализации индивидуальных учебных планов;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условия выполнения индивидуального проекта всеми обучающимися в рамках учебного времени, специально отведенного учебным планом;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- условия для детей с особыми образовательными потребностями в общеобразовательной организации.</a:t>
          </a: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1547" y="3897613"/>
        <a:ext cx="6336303" cy="17530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C67DD-378E-4008-8A9A-C1E1A8E5F9B6}">
      <dsp:nvSpPr>
        <dsp:cNvPr id="0" name=""/>
        <dsp:cNvSpPr/>
      </dsp:nvSpPr>
      <dsp:spPr>
        <a:xfrm>
          <a:off x="0" y="1551"/>
          <a:ext cx="54734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A0E8F-24A6-497B-8D9E-30EFC4EEEB63}">
      <dsp:nvSpPr>
        <dsp:cNvPr id="0" name=""/>
        <dsp:cNvSpPr/>
      </dsp:nvSpPr>
      <dsp:spPr>
        <a:xfrm>
          <a:off x="0" y="1551"/>
          <a:ext cx="5473494" cy="1057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Приведение в соответствие с требованиями ФГОС СОО и новыми квалификационными характеристиками должностных инструкций работников образовательной организации.</a:t>
          </a:r>
          <a:endParaRPr lang="ru-RU" sz="1600" kern="1200" dirty="0"/>
        </a:p>
      </dsp:txBody>
      <dsp:txXfrm>
        <a:off x="0" y="1551"/>
        <a:ext cx="5473494" cy="1057910"/>
      </dsp:txXfrm>
    </dsp:sp>
    <dsp:sp modelId="{E48F2FBC-A07C-4E17-97F0-182038057CAB}">
      <dsp:nvSpPr>
        <dsp:cNvPr id="0" name=""/>
        <dsp:cNvSpPr/>
      </dsp:nvSpPr>
      <dsp:spPr>
        <a:xfrm>
          <a:off x="0" y="942139"/>
          <a:ext cx="54734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99911-9DA6-48FC-8025-89E88F21B851}">
      <dsp:nvSpPr>
        <dsp:cNvPr id="0" name=""/>
        <dsp:cNvSpPr/>
      </dsp:nvSpPr>
      <dsp:spPr>
        <a:xfrm>
          <a:off x="0" y="1059461"/>
          <a:ext cx="5473494" cy="1057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Создание (корректировка) плана-графика повышения квалификации педагогических и руководящих работников образовательной организации в связи с введением ФГОС СОО</a:t>
          </a:r>
          <a:endParaRPr lang="ru-RU" sz="1600" kern="1200" dirty="0"/>
        </a:p>
      </dsp:txBody>
      <dsp:txXfrm>
        <a:off x="0" y="1059461"/>
        <a:ext cx="5473494" cy="1057910"/>
      </dsp:txXfrm>
    </dsp:sp>
    <dsp:sp modelId="{C1077EEF-71DC-4DFC-80FB-1517094C0314}">
      <dsp:nvSpPr>
        <dsp:cNvPr id="0" name=""/>
        <dsp:cNvSpPr/>
      </dsp:nvSpPr>
      <dsp:spPr>
        <a:xfrm>
          <a:off x="0" y="2000049"/>
          <a:ext cx="54734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DAF63-F8A8-4E9A-B735-B9A6C6625218}">
      <dsp:nvSpPr>
        <dsp:cNvPr id="0" name=""/>
        <dsp:cNvSpPr/>
      </dsp:nvSpPr>
      <dsp:spPr>
        <a:xfrm>
          <a:off x="0" y="2117372"/>
          <a:ext cx="5473494" cy="1057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Создание и реализация </a:t>
          </a:r>
          <a:r>
            <a:rPr lang="ru-RU" sz="1600" b="1" i="1" kern="1200" dirty="0" smtClean="0"/>
            <a:t>плана методической работы ОУ </a:t>
          </a:r>
          <a:r>
            <a:rPr lang="ru-RU" sz="1600" kern="1200" dirty="0" smtClean="0"/>
            <a:t>по введению ФГОС  с учетом мероприятий по </a:t>
          </a:r>
          <a:r>
            <a:rPr lang="ru-RU" sz="1600" kern="1200" dirty="0" err="1" smtClean="0"/>
            <a:t>внутришкольному</a:t>
          </a:r>
          <a:r>
            <a:rPr lang="ru-RU" sz="1600" kern="1200" dirty="0" smtClean="0"/>
            <a:t> повышению квалификации учителей с ориентацией на проблемы реализации ФГОС СОО.</a:t>
          </a:r>
          <a:endParaRPr lang="ru-RU" sz="1600" kern="1200" dirty="0"/>
        </a:p>
      </dsp:txBody>
      <dsp:txXfrm>
        <a:off x="0" y="2117372"/>
        <a:ext cx="5473494" cy="1057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9C2E1-021A-40CF-83CF-49357EC5BFDA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7201F-6174-4D48-8195-6547C06FE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6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7201F-6174-4D48-8195-6547C06FE87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8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7201F-6174-4D48-8195-6547C06FE87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629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7201F-6174-4D48-8195-6547C06FE87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138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7201F-6174-4D48-8195-6547C06FE87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74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7201F-6174-4D48-8195-6547C06FE87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776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7201F-6174-4D48-8195-6547C06FE87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67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D71D-8F3C-4B99-B5F9-01495EE7A243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A98F-2BAF-4C3D-94A4-9AC331861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85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D71D-8F3C-4B99-B5F9-01495EE7A243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A98F-2BAF-4C3D-94A4-9AC331861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39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D71D-8F3C-4B99-B5F9-01495EE7A243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A98F-2BAF-4C3D-94A4-9AC331861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4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D71D-8F3C-4B99-B5F9-01495EE7A243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A98F-2BAF-4C3D-94A4-9AC331861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07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D71D-8F3C-4B99-B5F9-01495EE7A243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A98F-2BAF-4C3D-94A4-9AC331861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5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D71D-8F3C-4B99-B5F9-01495EE7A243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A98F-2BAF-4C3D-94A4-9AC331861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77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D71D-8F3C-4B99-B5F9-01495EE7A243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A98F-2BAF-4C3D-94A4-9AC331861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82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D71D-8F3C-4B99-B5F9-01495EE7A243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A98F-2BAF-4C3D-94A4-9AC331861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56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D71D-8F3C-4B99-B5F9-01495EE7A243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A98F-2BAF-4C3D-94A4-9AC331861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D71D-8F3C-4B99-B5F9-01495EE7A243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A98F-2BAF-4C3D-94A4-9AC331861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42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D71D-8F3C-4B99-B5F9-01495EE7A243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CA98F-2BAF-4C3D-94A4-9AC331861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48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0D71D-8F3C-4B99-B5F9-01495EE7A243}" type="datetimeFigureOut">
              <a:rPr lang="ru-RU" smtClean="0"/>
              <a:t>21.08.2019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CA98F-2BAF-4C3D-94A4-9AC331861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15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Ð°ÑÑÐ¸Ð½ÐºÐ¸ Ð¿Ð¾ Ð·Ð°Ð¿ÑÐ¾ÑÑ Ð¼Ð¾ÑÑÐ¸Ðº ÐºÐ°ÑÑÐ¸Ð½ÐºÐ°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19" y="2684993"/>
            <a:ext cx="7162699" cy="2724349"/>
          </a:xfrm>
          <a:prstGeom prst="rect">
            <a:avLst/>
          </a:prstGeom>
          <a:noFill/>
          <a:effectLst>
            <a:glow rad="18415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062386" y="1112362"/>
            <a:ext cx="10574884" cy="4779392"/>
            <a:chOff x="2704843" y="1564884"/>
            <a:chExt cx="6668081" cy="3483662"/>
          </a:xfrm>
        </p:grpSpPr>
        <p:sp>
          <p:nvSpPr>
            <p:cNvPr id="6" name="Полилиния 5"/>
            <p:cNvSpPr/>
            <p:nvPr/>
          </p:nvSpPr>
          <p:spPr>
            <a:xfrm>
              <a:off x="2704843" y="1564884"/>
              <a:ext cx="1425654" cy="3483662"/>
            </a:xfrm>
            <a:custGeom>
              <a:avLst/>
              <a:gdLst>
                <a:gd name="connsiteX0" fmla="*/ 354885 w 3483661"/>
                <a:gd name="connsiteY0" fmla="*/ 0 h 2128886"/>
                <a:gd name="connsiteX1" fmla="*/ 3128776 w 3483661"/>
                <a:gd name="connsiteY1" fmla="*/ 0 h 2128886"/>
                <a:gd name="connsiteX2" fmla="*/ 3483661 w 3483661"/>
                <a:gd name="connsiteY2" fmla="*/ 354885 h 2128886"/>
                <a:gd name="connsiteX3" fmla="*/ 3483661 w 3483661"/>
                <a:gd name="connsiteY3" fmla="*/ 2128886 h 2128886"/>
                <a:gd name="connsiteX4" fmla="*/ 3483661 w 3483661"/>
                <a:gd name="connsiteY4" fmla="*/ 2128886 h 2128886"/>
                <a:gd name="connsiteX5" fmla="*/ 0 w 3483661"/>
                <a:gd name="connsiteY5" fmla="*/ 2128886 h 2128886"/>
                <a:gd name="connsiteX6" fmla="*/ 0 w 3483661"/>
                <a:gd name="connsiteY6" fmla="*/ 2128886 h 2128886"/>
                <a:gd name="connsiteX7" fmla="*/ 0 w 3483661"/>
                <a:gd name="connsiteY7" fmla="*/ 354885 h 2128886"/>
                <a:gd name="connsiteX8" fmla="*/ 354885 w 3483661"/>
                <a:gd name="connsiteY8" fmla="*/ 0 h 21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3661" h="2128886">
                  <a:moveTo>
                    <a:pt x="1" y="1912013"/>
                  </a:moveTo>
                  <a:lnTo>
                    <a:pt x="1" y="216873"/>
                  </a:lnTo>
                  <a:cubicBezTo>
                    <a:pt x="1" y="97097"/>
                    <a:pt x="260000" y="0"/>
                    <a:pt x="580726" y="0"/>
                  </a:cubicBezTo>
                  <a:lnTo>
                    <a:pt x="3483660" y="0"/>
                  </a:lnTo>
                  <a:lnTo>
                    <a:pt x="3483660" y="0"/>
                  </a:lnTo>
                  <a:lnTo>
                    <a:pt x="3483660" y="2128886"/>
                  </a:lnTo>
                  <a:lnTo>
                    <a:pt x="3483660" y="2128886"/>
                  </a:lnTo>
                  <a:lnTo>
                    <a:pt x="580726" y="2128886"/>
                  </a:lnTo>
                  <a:cubicBezTo>
                    <a:pt x="260000" y="2128886"/>
                    <a:pt x="1" y="2031789"/>
                    <a:pt x="1" y="1912013"/>
                  </a:cubicBezTo>
                  <a:close/>
                </a:path>
              </a:pathLst>
            </a:custGeom>
            <a:solidFill>
              <a:srgbClr val="CDFCFD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5392" tIns="389693" rIns="257176" bIns="389692" numCol="1" spcCol="1270" anchor="t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500" kern="1200" dirty="0" smtClean="0">
                  <a:solidFill>
                    <a:srgbClr val="119497"/>
                  </a:solidFill>
                </a:rPr>
                <a:t>ФГОС ООО</a:t>
              </a:r>
            </a:p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 smtClean="0">
                <a:solidFill>
                  <a:srgbClr val="119497"/>
                </a:solidFill>
              </a:endParaRPr>
            </a:p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 smtClean="0">
                <a:solidFill>
                  <a:srgbClr val="119497"/>
                </a:solidFill>
              </a:endParaRPr>
            </a:p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500" dirty="0" smtClean="0">
                  <a:solidFill>
                    <a:srgbClr val="119497"/>
                  </a:solidFill>
                </a:rPr>
                <a:t>2014</a:t>
              </a:r>
              <a:endParaRPr lang="ru-RU" sz="4500" kern="1200" dirty="0">
                <a:solidFill>
                  <a:srgbClr val="119497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7844799" y="1564884"/>
              <a:ext cx="1528125" cy="3483662"/>
            </a:xfrm>
            <a:custGeom>
              <a:avLst/>
              <a:gdLst>
                <a:gd name="connsiteX0" fmla="*/ 354885 w 3483661"/>
                <a:gd name="connsiteY0" fmla="*/ 0 h 2128886"/>
                <a:gd name="connsiteX1" fmla="*/ 3128776 w 3483661"/>
                <a:gd name="connsiteY1" fmla="*/ 0 h 2128886"/>
                <a:gd name="connsiteX2" fmla="*/ 3483661 w 3483661"/>
                <a:gd name="connsiteY2" fmla="*/ 354885 h 2128886"/>
                <a:gd name="connsiteX3" fmla="*/ 3483661 w 3483661"/>
                <a:gd name="connsiteY3" fmla="*/ 2128886 h 2128886"/>
                <a:gd name="connsiteX4" fmla="*/ 3483661 w 3483661"/>
                <a:gd name="connsiteY4" fmla="*/ 2128886 h 2128886"/>
                <a:gd name="connsiteX5" fmla="*/ 0 w 3483661"/>
                <a:gd name="connsiteY5" fmla="*/ 2128886 h 2128886"/>
                <a:gd name="connsiteX6" fmla="*/ 0 w 3483661"/>
                <a:gd name="connsiteY6" fmla="*/ 2128886 h 2128886"/>
                <a:gd name="connsiteX7" fmla="*/ 0 w 3483661"/>
                <a:gd name="connsiteY7" fmla="*/ 354885 h 2128886"/>
                <a:gd name="connsiteX8" fmla="*/ 354885 w 3483661"/>
                <a:gd name="connsiteY8" fmla="*/ 0 h 21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3661" h="2128886">
                  <a:moveTo>
                    <a:pt x="3483660" y="216873"/>
                  </a:moveTo>
                  <a:lnTo>
                    <a:pt x="3483660" y="1912013"/>
                  </a:lnTo>
                  <a:cubicBezTo>
                    <a:pt x="3483660" y="2031789"/>
                    <a:pt x="3223661" y="2128886"/>
                    <a:pt x="2902935" y="2128886"/>
                  </a:cubicBezTo>
                  <a:lnTo>
                    <a:pt x="1" y="2128886"/>
                  </a:lnTo>
                  <a:lnTo>
                    <a:pt x="1" y="2128886"/>
                  </a:lnTo>
                  <a:lnTo>
                    <a:pt x="1" y="0"/>
                  </a:lnTo>
                  <a:lnTo>
                    <a:pt x="1" y="0"/>
                  </a:lnTo>
                  <a:lnTo>
                    <a:pt x="2902935" y="0"/>
                  </a:lnTo>
                  <a:cubicBezTo>
                    <a:pt x="3223661" y="0"/>
                    <a:pt x="3483660" y="97097"/>
                    <a:pt x="3483660" y="216873"/>
                  </a:cubicBezTo>
                  <a:close/>
                </a:path>
              </a:pathLst>
            </a:custGeom>
            <a:solidFill>
              <a:srgbClr val="16BC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7175" tIns="389693" rIns="275393" bIns="389692" numCol="1" spcCol="1270" anchor="t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500" kern="1200" dirty="0" smtClean="0">
                  <a:solidFill>
                    <a:srgbClr val="CDFCFD"/>
                  </a:solidFill>
                </a:rPr>
                <a:t>ФГОС СОО</a:t>
              </a:r>
            </a:p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dirty="0">
                <a:solidFill>
                  <a:srgbClr val="CDFCFD"/>
                </a:solidFill>
              </a:endParaRPr>
            </a:p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 smtClean="0">
                <a:solidFill>
                  <a:srgbClr val="CDFCFD"/>
                </a:solidFill>
              </a:endParaRPr>
            </a:p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500" dirty="0" smtClean="0">
                  <a:solidFill>
                    <a:srgbClr val="CDFCFD"/>
                  </a:solidFill>
                </a:rPr>
                <a:t>2020</a:t>
              </a:r>
              <a:endParaRPr lang="ru-RU" sz="4500" kern="1200" dirty="0">
                <a:solidFill>
                  <a:srgbClr val="CDFCFD"/>
                </a:solidFill>
              </a:endParaRPr>
            </a:p>
          </p:txBody>
        </p:sp>
      </p:grpSp>
      <p:sp>
        <p:nvSpPr>
          <p:cNvPr id="10" name="Штриховая стрелка вправо 9"/>
          <p:cNvSpPr/>
          <p:nvPr/>
        </p:nvSpPr>
        <p:spPr>
          <a:xfrm>
            <a:off x="4832112" y="4166796"/>
            <a:ext cx="3035431" cy="876544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971412" y="4315229"/>
            <a:ext cx="275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DFCFD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УСЛОВИЯ</a:t>
            </a:r>
            <a:endParaRPr lang="ru-RU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DFCFD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2387" y="347175"/>
            <a:ext cx="1057488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От ФГОС основного общего образования к ФГОС среднего общего образования</a:t>
            </a:r>
            <a:endParaRPr lang="ru-RU" sz="2400" dirty="0"/>
          </a:p>
        </p:txBody>
      </p:sp>
      <p:pic>
        <p:nvPicPr>
          <p:cNvPr id="17" name="Picture 4" descr="ÐÐ°ÑÑÐ¸Ð½ÐºÐ¸ Ð¿Ð¾ Ð·Ð°Ð¿ÑÐ¾ÑÑ ÑÐ³Ð¾Ñ ÑÐ¾Ð¾ ÐºÐ°ÑÑÐ¸Ð½ÐºÐ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6" t="28303" r="46138" b="55481"/>
          <a:stretch/>
        </p:blipFill>
        <p:spPr bwMode="auto">
          <a:xfrm>
            <a:off x="5192617" y="1675773"/>
            <a:ext cx="2133600" cy="268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420965" y="5409342"/>
            <a:ext cx="3676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Астапова Елена Викторовна, </a:t>
            </a:r>
          </a:p>
          <a:p>
            <a:pPr algn="ctr"/>
            <a:r>
              <a:rPr lang="ru-RU" dirty="0" smtClean="0"/>
              <a:t>ст. преподаватель КУИЭО ТОИПКРО</a:t>
            </a:r>
          </a:p>
          <a:p>
            <a:pPr algn="ctr"/>
            <a:r>
              <a:rPr lang="ru-RU" dirty="0" smtClean="0"/>
              <a:t>Тел: 90-20-43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864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056" y="505776"/>
            <a:ext cx="10877731" cy="609126"/>
          </a:xfrm>
        </p:spPr>
        <p:txBody>
          <a:bodyPr>
            <a:normAutofit/>
          </a:bodyPr>
          <a:lstStyle/>
          <a:p>
            <a:r>
              <a:rPr lang="ru-RU" sz="3200" dirty="0"/>
              <a:t>Материально-техническое обеспечение введения ФГОС СОО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840" y="1681732"/>
            <a:ext cx="4090710" cy="4446501"/>
          </a:xfrm>
        </p:spPr>
        <p:txBody>
          <a:bodyPr>
            <a:normAutofit fontScale="92500"/>
          </a:bodyPr>
          <a:lstStyle/>
          <a:p>
            <a:pPr>
              <a:buClr>
                <a:srgbClr val="33CCCC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Инвентаризация </a:t>
            </a:r>
            <a:r>
              <a:rPr lang="ru-RU" dirty="0"/>
              <a:t>материально-технических условий и </a:t>
            </a:r>
            <a:r>
              <a:rPr lang="ru-RU" dirty="0" smtClean="0"/>
              <a:t>формирование плана </a:t>
            </a:r>
            <a:r>
              <a:rPr lang="ru-RU" dirty="0"/>
              <a:t>действий по обеспечению оснащенности учебного процесса и </a:t>
            </a:r>
            <a:r>
              <a:rPr lang="ru-RU" dirty="0" smtClean="0"/>
              <a:t>оборудования </a:t>
            </a:r>
            <a:r>
              <a:rPr lang="ru-RU" dirty="0"/>
              <a:t>учебных помещений образовательной организации с целью </a:t>
            </a:r>
            <a:r>
              <a:rPr lang="ru-RU" dirty="0" smtClean="0"/>
              <a:t>реализации </a:t>
            </a:r>
            <a:r>
              <a:rPr lang="ru-RU" dirty="0"/>
              <a:t>ООП СОО.</a:t>
            </a:r>
          </a:p>
        </p:txBody>
      </p:sp>
      <p:pic>
        <p:nvPicPr>
          <p:cNvPr id="19458" name="Picture 2" descr="http://nachalo4ka.ru/wp-content/uploads/2014/05/6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DFCF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02" y="470887"/>
            <a:ext cx="623286" cy="67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260064" y="1291472"/>
            <a:ext cx="6283859" cy="5227023"/>
          </a:xfrm>
          <a:prstGeom prst="rect">
            <a:avLst/>
          </a:prstGeom>
          <a:solidFill>
            <a:srgbClr val="CDFCFD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>Информационно-аналитическая </a:t>
            </a:r>
            <a:r>
              <a:rPr lang="ru-RU" dirty="0" smtClean="0"/>
              <a:t>справка о материально-техническом обеспечении ОУ в соответствии с требованиями ФГОС, санитарными и противопожарными нормами, нормами охраны труда работников ОУ, нормами охраны здоровья обучающихся.</a:t>
            </a:r>
          </a:p>
          <a:p>
            <a:r>
              <a:rPr lang="ru-RU" dirty="0" smtClean="0"/>
              <a:t>Информационно-аналитическая справка о создании в ОУ информационно-образовательной среды в соответствии с требованиями ФГОС. </a:t>
            </a:r>
          </a:p>
          <a:p>
            <a:r>
              <a:rPr lang="ru-RU" dirty="0" smtClean="0"/>
              <a:t>Локальные акты, устанавливающие требования к различным объектам инфраструктуры ОУ с учетом требований к минимальной оснащенности учебного процесса (положение о культурно-досуговом центре, информационно-библиотечном центре, физкультурно-оздоровительном центре, учебном или учебно-методическом кабинете и др.)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61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/>
              <a:t>Алгоритм конструирования учебного плана </a:t>
            </a:r>
            <a:r>
              <a:rPr lang="ru-RU" sz="2400" dirty="0" smtClean="0"/>
              <a:t>профиля </a:t>
            </a:r>
            <a:br>
              <a:rPr lang="ru-RU" sz="2400" dirty="0" smtClean="0"/>
            </a:br>
            <a:r>
              <a:rPr lang="ru-RU" sz="1800" dirty="0" smtClean="0"/>
              <a:t>(на основе методических рекомендаций, разработанных </a:t>
            </a:r>
            <a:r>
              <a:rPr lang="ru-RU" sz="1800" dirty="0"/>
              <a:t>Г.А. </a:t>
            </a:r>
            <a:r>
              <a:rPr lang="ru-RU" sz="1800" dirty="0" smtClean="0"/>
              <a:t>Игнатьевой, доктором </a:t>
            </a:r>
            <a:r>
              <a:rPr lang="ru-RU" sz="1800" dirty="0"/>
              <a:t>педагогических наук, </a:t>
            </a:r>
            <a:r>
              <a:rPr lang="ru-RU" sz="1800" dirty="0" smtClean="0"/>
              <a:t>профессором, </a:t>
            </a:r>
            <a:r>
              <a:rPr lang="ru-RU" sz="1800" dirty="0"/>
              <a:t>зав. кафедрой педагогики и </a:t>
            </a:r>
            <a:r>
              <a:rPr lang="ru-RU" sz="1800" dirty="0" err="1"/>
              <a:t>андрагогики</a:t>
            </a:r>
            <a:r>
              <a:rPr lang="ru-RU" sz="1800" dirty="0"/>
              <a:t> ГБОУ ДПО НИРО, </a:t>
            </a:r>
            <a:r>
              <a:rPr lang="ru-RU" sz="1800" dirty="0" smtClean="0"/>
              <a:t>Заслуженным работником </a:t>
            </a:r>
            <a:r>
              <a:rPr lang="ru-RU" sz="1800" dirty="0"/>
              <a:t>высшей школы </a:t>
            </a:r>
            <a:r>
              <a:rPr lang="ru-RU" sz="1800" dirty="0" smtClean="0"/>
              <a:t>РФ)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8077" y="2061015"/>
            <a:ext cx="10985626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1. Дать аналитическое обоснование актуальности профиля для </a:t>
            </a:r>
            <a:r>
              <a:rPr lang="ru-RU" dirty="0" smtClean="0"/>
              <a:t>образовательной </a:t>
            </a:r>
            <a:r>
              <a:rPr lang="ru-RU" dirty="0"/>
              <a:t>организации и участников образовательных отношений.</a:t>
            </a:r>
          </a:p>
          <a:p>
            <a:pPr marL="0" indent="0">
              <a:buNone/>
            </a:pPr>
            <a:r>
              <a:rPr lang="ru-RU" dirty="0"/>
              <a:t>Аналитическое обоснование делается на основе SWOT – </a:t>
            </a:r>
            <a:r>
              <a:rPr lang="ru-RU" dirty="0" smtClean="0"/>
              <a:t>анализа, который </a:t>
            </a:r>
            <a:r>
              <a:rPr lang="ru-RU" dirty="0"/>
              <a:t>завершается выводом о степени актуальности данного </a:t>
            </a:r>
            <a:r>
              <a:rPr lang="ru-RU" dirty="0" smtClean="0"/>
              <a:t>профиля для </a:t>
            </a:r>
            <a:r>
              <a:rPr lang="ru-RU" dirty="0"/>
              <a:t>образовательной организации.</a:t>
            </a:r>
          </a:p>
          <a:p>
            <a:pPr marL="0" indent="0">
              <a:buNone/>
            </a:pPr>
            <a:r>
              <a:rPr lang="ru-RU" dirty="0"/>
              <a:t>2. Выбрать из перечня учебных предметов обязательные, общие </a:t>
            </a:r>
            <a:r>
              <a:rPr lang="ru-RU" dirty="0" smtClean="0"/>
              <a:t>для всех </a:t>
            </a:r>
            <a:r>
              <a:rPr lang="ru-RU" dirty="0"/>
              <a:t>профилей, предметы на базовом уровне, не менее одного предмета </a:t>
            </a:r>
            <a:r>
              <a:rPr lang="ru-RU" dirty="0" smtClean="0"/>
              <a:t>из каждой </a:t>
            </a:r>
            <a:r>
              <a:rPr lang="ru-RU" dirty="0"/>
              <a:t>предметной области. Для всех профилей, кроме </a:t>
            </a:r>
            <a:r>
              <a:rPr lang="ru-RU" dirty="0" smtClean="0"/>
              <a:t>универсального, включить </a:t>
            </a:r>
            <a:r>
              <a:rPr lang="ru-RU" dirty="0"/>
              <a:t>в план не менее 3 учебных предметов на углубленном уровне, </a:t>
            </a:r>
            <a:r>
              <a:rPr lang="ru-RU" dirty="0" smtClean="0"/>
              <a:t>которые </a:t>
            </a:r>
            <a:r>
              <a:rPr lang="ru-RU" dirty="0"/>
              <a:t>будут определять направленность образования в данном профиле.</a:t>
            </a:r>
          </a:p>
          <a:p>
            <a:pPr marL="0" indent="0">
              <a:buNone/>
            </a:pPr>
            <a:r>
              <a:rPr lang="ru-RU" dirty="0"/>
              <a:t>3. Предложить направления (тематические линии) </a:t>
            </a:r>
            <a:r>
              <a:rPr lang="ru-RU" dirty="0" smtClean="0"/>
              <a:t>индивидуальных проектов </a:t>
            </a:r>
            <a:r>
              <a:rPr lang="ru-RU" dirty="0"/>
              <a:t>и определить количество часов на их выполнение</a:t>
            </a:r>
          </a:p>
          <a:p>
            <a:pPr marL="0" indent="0">
              <a:buNone/>
            </a:pPr>
            <a:r>
              <a:rPr lang="ru-RU" dirty="0"/>
              <a:t>4. Подсчитать суммарное число часов, отводимых на изучение </a:t>
            </a:r>
            <a:r>
              <a:rPr lang="ru-RU" dirty="0" smtClean="0"/>
              <a:t>учебных предметов</a:t>
            </a:r>
            <a:r>
              <a:rPr lang="ru-RU" dirty="0"/>
              <a:t>, выбранных в п. п. 2 и выполнение индивидуального проекта. </a:t>
            </a:r>
            <a:r>
              <a:rPr lang="ru-RU" dirty="0" smtClean="0"/>
              <a:t>Если </a:t>
            </a:r>
            <a:r>
              <a:rPr lang="ru-RU" dirty="0"/>
              <a:t>полученное число часов меньше времени (2170 часов), </a:t>
            </a:r>
            <a:r>
              <a:rPr lang="ru-RU" dirty="0" smtClean="0"/>
              <a:t>предусмотренного ФГОС </a:t>
            </a:r>
            <a:r>
              <a:rPr lang="ru-RU" dirty="0"/>
              <a:t>СОО, то можно дополнить учебный план профиля еще </a:t>
            </a:r>
            <a:r>
              <a:rPr lang="ru-RU" dirty="0" smtClean="0"/>
              <a:t>каким-либо предметом </a:t>
            </a:r>
            <a:r>
              <a:rPr lang="ru-RU" dirty="0"/>
              <a:t>(предметами) на базовом или углубленном уровне, либо </a:t>
            </a:r>
            <a:r>
              <a:rPr lang="ru-RU" dirty="0" smtClean="0"/>
              <a:t>изменить количество </a:t>
            </a:r>
            <a:r>
              <a:rPr lang="ru-RU" dirty="0"/>
              <a:t>часов на изучение выбранных предметов, завершить </a:t>
            </a:r>
            <a:r>
              <a:rPr lang="ru-RU" dirty="0" smtClean="0"/>
              <a:t>формирование </a:t>
            </a:r>
            <a:r>
              <a:rPr lang="ru-RU" dirty="0"/>
              <a:t>учебного плана профиля факультативными и элективными курсами.</a:t>
            </a:r>
          </a:p>
          <a:p>
            <a:pPr marL="0" indent="0">
              <a:buNone/>
            </a:pPr>
            <a:r>
              <a:rPr lang="ru-RU" dirty="0"/>
              <a:t>5. Если суммарное число часов больше минимального числа часов, </a:t>
            </a:r>
            <a:r>
              <a:rPr lang="ru-RU" dirty="0" smtClean="0"/>
              <a:t>но меньше </a:t>
            </a:r>
            <a:r>
              <a:rPr lang="ru-RU" dirty="0"/>
              <a:t>максимально допустимого (2590 часов), то образовательная </a:t>
            </a:r>
            <a:r>
              <a:rPr lang="ru-RU" dirty="0" smtClean="0"/>
              <a:t>организация </a:t>
            </a:r>
            <a:r>
              <a:rPr lang="ru-RU" dirty="0"/>
              <a:t>может завершить формирование учебного плана или увеличить </a:t>
            </a:r>
            <a:r>
              <a:rPr lang="ru-RU" dirty="0" smtClean="0"/>
              <a:t>количество </a:t>
            </a:r>
            <a:r>
              <a:rPr lang="ru-RU" dirty="0"/>
              <a:t>часов на изучение отдельных предметов или включить в план </a:t>
            </a:r>
            <a:r>
              <a:rPr lang="ru-RU" dirty="0" smtClean="0"/>
              <a:t>другие курсы </a:t>
            </a:r>
            <a:r>
              <a:rPr lang="ru-RU" dirty="0"/>
              <a:t>по выбору учащегося.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. Предложить набор дополнительных учебных предметов и курсов </a:t>
            </a:r>
            <a:r>
              <a:rPr lang="ru-RU" dirty="0" smtClean="0"/>
              <a:t>по выбору </a:t>
            </a:r>
            <a:r>
              <a:rPr lang="ru-RU" dirty="0"/>
              <a:t>обучающихся общеразвивающей направленности: элективных и </a:t>
            </a:r>
            <a:r>
              <a:rPr lang="ru-RU" dirty="0" smtClean="0"/>
              <a:t>факультативных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7. Сформировать рекомендации по построению индивидуальных </a:t>
            </a:r>
            <a:r>
              <a:rPr lang="ru-RU" dirty="0" smtClean="0"/>
              <a:t>учебных </a:t>
            </a:r>
            <a:r>
              <a:rPr lang="ru-RU" dirty="0"/>
              <a:t>планов обучающихся в рамках данного профиля.</a:t>
            </a:r>
          </a:p>
        </p:txBody>
      </p:sp>
    </p:spTree>
    <p:extLst>
      <p:ext uri="{BB962C8B-B14F-4D97-AF65-F5344CB8AC3E}">
        <p14:creationId xmlns:p14="http://schemas.microsoft.com/office/powerpoint/2010/main" val="15575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633" y="572530"/>
            <a:ext cx="10865845" cy="1054454"/>
          </a:xfrm>
        </p:spPr>
        <p:txBody>
          <a:bodyPr>
            <a:noAutofit/>
          </a:bodyPr>
          <a:lstStyle/>
          <a:p>
            <a:r>
              <a:rPr lang="ru-RU" sz="2800" dirty="0" smtClean="0"/>
              <a:t>Мероприятия </a:t>
            </a:r>
            <a:r>
              <a:rPr lang="ru-RU" sz="2800" dirty="0"/>
              <a:t>по обеспечению введения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федерального государственного </a:t>
            </a:r>
            <a:r>
              <a:rPr lang="ru-RU" sz="2800" dirty="0"/>
              <a:t>образовательного стандарта среднего общего </a:t>
            </a:r>
            <a:r>
              <a:rPr lang="ru-RU" sz="2800" dirty="0" smtClean="0"/>
              <a:t>образования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6234"/>
          <a:stretch/>
        </p:blipFill>
        <p:spPr>
          <a:xfrm>
            <a:off x="4903354" y="2094635"/>
            <a:ext cx="4255383" cy="2897289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18474" y="5459577"/>
            <a:ext cx="11227324" cy="733833"/>
          </a:xfrm>
          <a:prstGeom prst="roundRect">
            <a:avLst/>
          </a:prstGeom>
          <a:solidFill>
            <a:srgbClr val="CDFCF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Поэтапное </a:t>
            </a:r>
            <a:r>
              <a:rPr lang="ru-RU" sz="1600" b="1" dirty="0"/>
              <a:t>обновление ФГОС и внедрение обновленных на их основе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примерных </a:t>
            </a:r>
            <a:r>
              <a:rPr lang="ru-RU" sz="1600" b="1" dirty="0"/>
              <a:t>основных общеобразовательных программ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73" y="2226037"/>
            <a:ext cx="3486623" cy="25061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0198" y="2094635"/>
            <a:ext cx="1787320" cy="2897289"/>
          </a:xfrm>
          <a:prstGeom prst="rect">
            <a:avLst/>
          </a:prstGeom>
        </p:spPr>
      </p:pic>
      <p:sp>
        <p:nvSpPr>
          <p:cNvPr id="10" name="Плюс 9"/>
          <p:cNvSpPr/>
          <p:nvPr/>
        </p:nvSpPr>
        <p:spPr>
          <a:xfrm>
            <a:off x="4005097" y="3167576"/>
            <a:ext cx="914400" cy="914400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 10"/>
          <p:cNvSpPr/>
          <p:nvPr/>
        </p:nvSpPr>
        <p:spPr>
          <a:xfrm>
            <a:off x="9015798" y="3167576"/>
            <a:ext cx="914400" cy="914400"/>
          </a:xfrm>
          <a:prstGeom prst="mathEqua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3" y="0"/>
            <a:ext cx="3981695" cy="66836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695" y="262995"/>
            <a:ext cx="7148230" cy="1169879"/>
          </a:xfrm>
          <a:prstGeom prst="star6">
            <a:avLst>
              <a:gd name="adj" fmla="val 50000"/>
              <a:gd name="hf" fmla="val 115470"/>
            </a:avLst>
          </a:prstGeom>
        </p:spPr>
        <p:txBody>
          <a:bodyPr>
            <a:noAutofit/>
          </a:bodyPr>
          <a:lstStyle/>
          <a:p>
            <a:r>
              <a:rPr lang="ru-RU" sz="2800" dirty="0" smtClean="0"/>
              <a:t>Условия введения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ФГОС </a:t>
            </a:r>
            <a:r>
              <a:rPr lang="ru-RU" sz="2800" dirty="0" smtClean="0"/>
              <a:t>среднего </a:t>
            </a:r>
            <a:r>
              <a:rPr lang="ru-RU" sz="2800" dirty="0"/>
              <a:t>общего </a:t>
            </a:r>
            <a:r>
              <a:rPr lang="ru-RU" sz="2800" dirty="0" smtClean="0"/>
              <a:t>образования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516326"/>
              </p:ext>
            </p:extLst>
          </p:nvPr>
        </p:nvGraphicFramePr>
        <p:xfrm>
          <a:off x="4185501" y="1588558"/>
          <a:ext cx="7244549" cy="3956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185501" y="5615389"/>
            <a:ext cx="7364739" cy="900820"/>
          </a:xfrm>
          <a:prstGeom prst="roundRect">
            <a:avLst/>
          </a:prstGeom>
          <a:solidFill>
            <a:srgbClr val="CDFCF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Обеспечение условий реализации  ООП:</a:t>
            </a:r>
          </a:p>
          <a:p>
            <a:pPr algn="ctr"/>
            <a:r>
              <a:rPr lang="ru-RU" sz="1600" b="1" dirty="0" smtClean="0"/>
              <a:t>статья </a:t>
            </a:r>
            <a:r>
              <a:rPr lang="ru-RU" sz="1600" b="1" dirty="0"/>
              <a:t>28. Компетенция, права, обязанности и ответственность образовательной организации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1216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758" y="214281"/>
            <a:ext cx="10515600" cy="648863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Нормативное </a:t>
            </a:r>
            <a:r>
              <a:rPr lang="ru-RU" sz="3200" dirty="0"/>
              <a:t>обеспечение введения ФГОС СОО</a:t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820305"/>
              </p:ext>
            </p:extLst>
          </p:nvPr>
        </p:nvGraphicFramePr>
        <p:xfrm>
          <a:off x="234611" y="1159498"/>
          <a:ext cx="4799301" cy="5520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http://nachalo4ka.ru/wp-content/uploads/2014/05/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99" y="214281"/>
            <a:ext cx="627756" cy="6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178582" y="1043877"/>
            <a:ext cx="6817259" cy="5636506"/>
          </a:xfrm>
          <a:prstGeom prst="rect">
            <a:avLst/>
          </a:prstGeom>
          <a:solidFill>
            <a:srgbClr val="CDFCFD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/>
              <a:t>Протокол заседания органа самоуправления общеобразовательного учреждения (Совета, Управляющего совета и др.), на котором принято решение о введении ФГОС. </a:t>
            </a:r>
            <a:r>
              <a:rPr lang="ru-RU" sz="1400" i="1" dirty="0" smtClean="0"/>
              <a:t>Рекомендуется согласование протокола с учредителем ОУ.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/>
              <a:t>Приказ «О распределении обязанностей по разработке проекта модернизированной образовательной системы основного общего образования».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/>
              <a:t>Приказ «О создании и полномочиях рабочей группы по введению ФГОС СОО».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/>
              <a:t>Приказ «Об утверждении проекта и плана-графика введения ФГОС СОО. </a:t>
            </a:r>
            <a:r>
              <a:rPr lang="ru-RU" sz="1400" i="1" dirty="0" smtClean="0"/>
              <a:t>Приложение - План-график</a:t>
            </a:r>
            <a:r>
              <a:rPr lang="ru-RU" sz="1400" i="1" dirty="0"/>
              <a:t> введения ФГОС </a:t>
            </a:r>
            <a:r>
              <a:rPr lang="ru-RU" sz="1400" i="1" dirty="0" smtClean="0"/>
              <a:t>СОО.</a:t>
            </a:r>
            <a:endParaRPr lang="ru-RU" sz="1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/>
              <a:t>Приказ «Об утверждении ООП СОО»/ или «Приказ о внесении изменений в ООП СОО.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solidFill>
                  <a:srgbClr val="FF0000"/>
                </a:solidFill>
              </a:rPr>
              <a:t>Приказ «Об утверждении рабочих программ учебных курсов, предметов, дисциплин (модулей) ФГОС СОО и программ </a:t>
            </a:r>
            <a:r>
              <a:rPr lang="ru-RU" sz="1400" dirty="0">
                <a:solidFill>
                  <a:srgbClr val="FF0000"/>
                </a:solidFill>
              </a:rPr>
              <a:t>внеурочной деятельности</a:t>
            </a:r>
            <a:r>
              <a:rPr lang="ru-RU" sz="1400" dirty="0" smtClean="0">
                <a:solidFill>
                  <a:srgbClr val="FF0000"/>
                </a:solidFill>
              </a:rPr>
              <a:t>».</a:t>
            </a:r>
            <a:endParaRPr lang="ru-RU" sz="14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/>
              <a:t>Приказ «Об утверждении списка учебников и учебных пособий, допущенных к использованию в образовательном процессе ОУ» </a:t>
            </a:r>
            <a:r>
              <a:rPr lang="ru-RU" sz="1400" i="1" dirty="0" smtClean="0"/>
              <a:t>Приложение – список учебников </a:t>
            </a:r>
            <a:r>
              <a:rPr lang="ru-RU" sz="1400" i="1" dirty="0"/>
              <a:t>и учебных </a:t>
            </a:r>
            <a:r>
              <a:rPr lang="ru-RU" sz="1400" i="1" dirty="0" smtClean="0"/>
              <a:t>пособий.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/>
              <a:t>Основная образовательная программа ( </a:t>
            </a:r>
            <a:r>
              <a:rPr lang="ru-RU" sz="1400" i="1" dirty="0" smtClean="0"/>
              <a:t>ООП</a:t>
            </a:r>
            <a:r>
              <a:rPr lang="ru-RU" sz="1400" dirty="0" smtClean="0"/>
              <a:t>) ФГОС СОО  образовательного учреждения, рассмотренная и принятая на заседании органа самоуправления ОУ и утвержденная директором ОУ. Приложения 1) Рабочие </a:t>
            </a:r>
            <a:r>
              <a:rPr lang="ru-RU" sz="1400" dirty="0"/>
              <a:t>программы учебных курсов, предметов, дисциплин (</a:t>
            </a:r>
            <a:r>
              <a:rPr lang="ru-RU" sz="1400" dirty="0" smtClean="0"/>
              <a:t>модулей); 2) Программы </a:t>
            </a:r>
            <a:r>
              <a:rPr lang="ru-RU" sz="1400" dirty="0"/>
              <a:t>внеурочной </a:t>
            </a:r>
            <a:r>
              <a:rPr lang="ru-RU" sz="1400" dirty="0" smtClean="0"/>
              <a:t>деятельности.</a:t>
            </a:r>
            <a:endParaRPr lang="ru-RU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/>
              <a:t>Договоры с учреждениями дополнительного образования детей и (или) физическими лицами по реализации направлений внеурочной деятельности.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/>
              <a:t>Устав ОУ с внесенными изменениями в соответствии с законодательством Российской Федерации в области образования, связанными с внедрением ФГОС СОО.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/>
              <a:t>Заявление обучающихся на обучение по базовому уровню или профильному уровню, с согласием родителей/ законных представителей.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2492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350" y="347551"/>
            <a:ext cx="10515600" cy="651452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Внесение </a:t>
            </a:r>
            <a:r>
              <a:rPr lang="ru-RU" sz="3600" dirty="0"/>
              <a:t>изменений и дополнений в соответствующие разделы Устава </a:t>
            </a:r>
            <a:r>
              <a:rPr lang="ru-RU" sz="3600" dirty="0" smtClean="0"/>
              <a:t>ОУ</a:t>
            </a:r>
            <a:endParaRPr lang="ru-RU" sz="36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112577"/>
              </p:ext>
            </p:extLst>
          </p:nvPr>
        </p:nvGraphicFramePr>
        <p:xfrm>
          <a:off x="586917" y="1800519"/>
          <a:ext cx="5921564" cy="4939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941791" y="1932495"/>
            <a:ext cx="5048771" cy="1138773"/>
          </a:xfrm>
          <a:prstGeom prst="rect">
            <a:avLst/>
          </a:prstGeom>
          <a:solidFill>
            <a:srgbClr val="CDFCFD"/>
          </a:solidFill>
        </p:spPr>
        <p:txBody>
          <a:bodyPr wrap="square">
            <a:spAutoFit/>
          </a:bodyPr>
          <a:lstStyle/>
          <a:p>
            <a:r>
              <a:rPr lang="ru-RU" sz="1400" b="1" dirty="0"/>
              <a:t>ПРИМЕЧАНИЕ: </a:t>
            </a:r>
            <a:endParaRPr lang="ru-RU" sz="1400" b="1" dirty="0" smtClean="0"/>
          </a:p>
          <a:p>
            <a:r>
              <a:rPr lang="ru-RU" dirty="0" smtClean="0"/>
              <a:t>Все </a:t>
            </a:r>
            <a:r>
              <a:rPr lang="ru-RU" dirty="0"/>
              <a:t>изменения и дополнения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документах не должны противоречить </a:t>
            </a:r>
            <a:r>
              <a:rPr lang="ru-RU" i="1" dirty="0"/>
              <a:t>ФГОС </a:t>
            </a:r>
            <a:r>
              <a:rPr lang="ru-RU" dirty="0" smtClean="0"/>
              <a:t>и СанПиН </a:t>
            </a:r>
            <a:r>
              <a:rPr lang="ru-RU" dirty="0"/>
              <a:t>2.4.2.2821-10.</a:t>
            </a:r>
          </a:p>
        </p:txBody>
      </p:sp>
      <p:pic>
        <p:nvPicPr>
          <p:cNvPr id="1026" name="Picture 2" descr="ÐÐ°ÑÑÐ¸Ð½ÐºÐ¸ Ð¿Ð¾ Ð·Ð°Ð¿ÑÐ¾ÑÑ ÑÑÑÐ°Ð² ÑÐºÐ¾Ð»Ñ ÐºÐ°ÑÑÐ¸Ð½ÐºÐ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562" y="382078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ÑÐ³Ð¾Ñ ÑÐ¾Ð¾ ÐºÐ°ÑÑÐ¸Ð½ÐºÐ°"/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9" t="26206" r="24299" b="17300"/>
          <a:stretch/>
        </p:blipFill>
        <p:spPr bwMode="auto">
          <a:xfrm>
            <a:off x="6941791" y="3783757"/>
            <a:ext cx="2299581" cy="197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nachalo4ka.ru/wp-content/uploads/2014/05/1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rgbClr val="CDFCF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9" y="312013"/>
            <a:ext cx="627756" cy="6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Штриховая стрелка вправо 9"/>
          <p:cNvSpPr/>
          <p:nvPr/>
        </p:nvSpPr>
        <p:spPr>
          <a:xfrm>
            <a:off x="9334522" y="4773282"/>
            <a:ext cx="657890" cy="484632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55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910448"/>
              </p:ext>
            </p:extLst>
          </p:nvPr>
        </p:nvGraphicFramePr>
        <p:xfrm>
          <a:off x="791918" y="1670534"/>
          <a:ext cx="3371829" cy="4698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474" y="343599"/>
            <a:ext cx="11097306" cy="781551"/>
          </a:xfrm>
        </p:spPr>
        <p:txBody>
          <a:bodyPr>
            <a:noAutofit/>
          </a:bodyPr>
          <a:lstStyle/>
          <a:p>
            <a:r>
              <a:rPr lang="ru-RU" sz="3200" dirty="0"/>
              <a:t>Финансово-экономическое обеспечение введения ФГОС СОО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Picture 2" descr="http://nachalo4ka.ru/wp-content/uploads/2014/05/2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CDFCF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23" y="187420"/>
            <a:ext cx="691651" cy="75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883085" y="1604546"/>
            <a:ext cx="7135695" cy="4698310"/>
          </a:xfrm>
          <a:prstGeom prst="rect">
            <a:avLst/>
          </a:prstGeom>
          <a:solidFill>
            <a:srgbClr val="CDFCFD"/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Локальные акты, регламентирующие установление заработной платы работников ОУ, в том числе стимулирующие надбавки и доплаты, порядок и размеры премирования в соответствии с НСОТ.</a:t>
            </a:r>
          </a:p>
          <a:p>
            <a:r>
              <a:rPr lang="ru-RU" dirty="0" smtClean="0"/>
              <a:t>Приказ «Об оплате внеурочной деятельности».</a:t>
            </a:r>
          </a:p>
          <a:p>
            <a:r>
              <a:rPr lang="ru-RU" dirty="0" smtClean="0"/>
              <a:t>Приказы «Об установлении стимулирующих выплат работникам ОУ» и т.д.</a:t>
            </a:r>
          </a:p>
          <a:p>
            <a:r>
              <a:rPr lang="ru-RU" dirty="0" smtClean="0"/>
              <a:t>Дополнительные соглашения к трудовому договору с педагогическими работниками (с учетом требований ФГОС СОО).</a:t>
            </a:r>
          </a:p>
          <a:p>
            <a:r>
              <a:rPr lang="ru-RU" dirty="0" smtClean="0"/>
              <a:t>Локальные акты, регламентирующие привлечение в порядке, установленном законодательством Российской Федерации, дополнительных финансовых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264614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161" y="0"/>
            <a:ext cx="10515600" cy="989917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Организационное </a:t>
            </a:r>
            <a:r>
              <a:rPr lang="ru-RU" sz="3200" dirty="0"/>
              <a:t>обеспечение введения ФГОС СОО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606988"/>
              </p:ext>
            </p:extLst>
          </p:nvPr>
        </p:nvGraphicFramePr>
        <p:xfrm>
          <a:off x="506009" y="1220105"/>
          <a:ext cx="6337851" cy="5878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38" name="Picture 2" descr="http://nachalo4ka.ru/wp-content/uploads/2014/05/3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CDFCF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68" y="181596"/>
            <a:ext cx="572589" cy="62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205332"/>
              </p:ext>
            </p:extLst>
          </p:nvPr>
        </p:nvGraphicFramePr>
        <p:xfrm>
          <a:off x="7022969" y="975548"/>
          <a:ext cx="4844090" cy="55473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844090"/>
              </a:tblGrid>
              <a:tr h="6364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Разработка, утверждение плана – графика. Приказ «Об утверждении плана – графика работы школы по подготовке к переходу на ФГОС СОО»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CFD"/>
                    </a:solidFill>
                  </a:tcPr>
                </a:tc>
              </a:tr>
              <a:tr h="1792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Создание рабочей группы по введению ФГОС СОО.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CFD"/>
                    </a:solidFill>
                  </a:tcPr>
                </a:tc>
              </a:tr>
              <a:tr h="35558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Формирование банка нормативно-правовых документов федерального, регионального, муниципального, школьного уровней.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CFD"/>
                    </a:solidFill>
                  </a:tcPr>
                </a:tc>
              </a:tr>
              <a:tr h="3584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Организация работы по разработке основной образовательной программы среднего общего образования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CFD"/>
                    </a:solidFill>
                  </a:tcPr>
                </a:tc>
              </a:tr>
              <a:tr h="5333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Анализ имеющихся в ОО условий и ресурсного обеспечения реализации образовательных программ СОО в соответствии с требованиями ФГОС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CFD"/>
                    </a:solidFill>
                  </a:tcPr>
                </a:tc>
              </a:tr>
              <a:tr h="5333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Анализ соответствия материально-технической базы реализации ООП СОО действующим санитарным и противопожарным нормам, нормам охраны труда работников образовательного учреждения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CFD"/>
                    </a:solidFill>
                  </a:tcPr>
                </a:tc>
              </a:tr>
              <a:tr h="35558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Комплектование библиотеки УМК по всем предметам учебного плана в соответствии с Федеральным перечнем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CFD"/>
                    </a:solidFill>
                  </a:tcPr>
                </a:tc>
              </a:tr>
              <a:tr h="5333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Проведение анкетирования (опроса) по изучению образовательных потребностей и интересов обучающихся и запросов родителей по использованию часов вариативной части учебного плана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CFD"/>
                    </a:solidFill>
                  </a:tcPr>
                </a:tc>
              </a:tr>
              <a:tr h="35558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Использование современных форм представления детских результатов, в том числе: портфолио, защита проектов.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CFD"/>
                    </a:solidFill>
                  </a:tcPr>
                </a:tc>
              </a:tr>
              <a:tr h="3584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Участие учителей 10-11классов в муниципальных семинарах-консультациях по проблемам внедрения ФГОС СОО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CF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94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98" y="381040"/>
            <a:ext cx="10515600" cy="916920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Информационно-методическое обеспечение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введения ФГОС СОО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973" y="1908309"/>
            <a:ext cx="5444905" cy="4602335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33CCCC"/>
              </a:buClr>
              <a:buFont typeface="Wingdings" panose="05000000000000000000" pitchFamily="2" charset="2"/>
              <a:buChar char="ü"/>
            </a:pPr>
            <a:r>
              <a:rPr lang="ru-RU" dirty="0"/>
              <a:t>План деятельности рабочей группы по разработке основной образовательной программы.</a:t>
            </a:r>
          </a:p>
          <a:p>
            <a:pPr>
              <a:buClr>
                <a:srgbClr val="33CCCC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Организация </a:t>
            </a:r>
            <a:r>
              <a:rPr lang="ru-RU" dirty="0"/>
              <a:t>изучения общественного мнения по вопросам </a:t>
            </a:r>
            <a:r>
              <a:rPr lang="ru-RU" dirty="0" smtClean="0"/>
              <a:t>введения ФГОС </a:t>
            </a:r>
            <a:r>
              <a:rPr lang="ru-RU" dirty="0"/>
              <a:t>СОО.</a:t>
            </a:r>
          </a:p>
          <a:p>
            <a:pPr>
              <a:buClr>
                <a:srgbClr val="33CCCC"/>
              </a:buClr>
              <a:buFont typeface="Wingdings" panose="05000000000000000000" pitchFamily="2" charset="2"/>
              <a:buChar char="ü"/>
            </a:pPr>
            <a:r>
              <a:rPr lang="ru-RU" dirty="0"/>
              <a:t>Организация и проведение публичного отчета образовательной </a:t>
            </a:r>
            <a:r>
              <a:rPr lang="ru-RU" dirty="0" smtClean="0"/>
              <a:t>организации </a:t>
            </a:r>
            <a:r>
              <a:rPr lang="ru-RU" dirty="0"/>
              <a:t>о ходе и результатах введения ФГОС СОО.</a:t>
            </a:r>
          </a:p>
          <a:p>
            <a:pPr>
              <a:buClr>
                <a:srgbClr val="33CCCC"/>
              </a:buClr>
              <a:buFont typeface="Wingdings" panose="05000000000000000000" pitchFamily="2" charset="2"/>
              <a:buChar char="ü"/>
            </a:pPr>
            <a:r>
              <a:rPr lang="ru-RU" dirty="0"/>
              <a:t>Определение списка учебников и учебных пособий, используемых </a:t>
            </a:r>
            <a:r>
              <a:rPr lang="ru-RU" dirty="0" smtClean="0"/>
              <a:t>в образовательном </a:t>
            </a:r>
            <a:r>
              <a:rPr lang="ru-RU" dirty="0"/>
              <a:t>процессе в соответствии с ФГОС СОО.</a:t>
            </a:r>
          </a:p>
          <a:p>
            <a:pPr>
              <a:buClr>
                <a:srgbClr val="33CCCC"/>
              </a:buClr>
              <a:buFont typeface="Wingdings" panose="05000000000000000000" pitchFamily="2" charset="2"/>
              <a:buChar char="ü"/>
            </a:pPr>
            <a:r>
              <a:rPr lang="ru-RU" dirty="0"/>
              <a:t>Организация информационно-образовательной среды </a:t>
            </a:r>
            <a:r>
              <a:rPr lang="ru-RU" dirty="0" smtClean="0"/>
              <a:t>образовательной организации</a:t>
            </a:r>
            <a:r>
              <a:rPr lang="ru-RU" dirty="0"/>
              <a:t>, включающей:</a:t>
            </a:r>
          </a:p>
          <a:p>
            <a:pPr marL="361950" indent="0">
              <a:buClr>
                <a:srgbClr val="33CCCC"/>
              </a:buClr>
              <a:buNone/>
            </a:pPr>
            <a:r>
              <a:rPr lang="ru-RU" dirty="0"/>
              <a:t>- комплекс информационных образовательных ресурсов, в т. ч. </a:t>
            </a:r>
            <a:r>
              <a:rPr lang="ru-RU" dirty="0" smtClean="0"/>
              <a:t>в ЦОКО;</a:t>
            </a:r>
            <a:endParaRPr lang="ru-RU" dirty="0"/>
          </a:p>
          <a:p>
            <a:pPr marL="361950" indent="0">
              <a:buClr>
                <a:srgbClr val="33CCCC"/>
              </a:buClr>
              <a:buNone/>
            </a:pPr>
            <a:r>
              <a:rPr lang="ru-RU" dirty="0"/>
              <a:t>- совокупность технологических средств ИКТ;</a:t>
            </a:r>
          </a:p>
          <a:p>
            <a:pPr marL="361950" indent="0">
              <a:buClr>
                <a:srgbClr val="33CCCC"/>
              </a:buClr>
              <a:buNone/>
            </a:pPr>
            <a:r>
              <a:rPr lang="ru-RU" dirty="0"/>
              <a:t>- систему современных педагогических технологий.</a:t>
            </a:r>
          </a:p>
        </p:txBody>
      </p:sp>
      <p:pic>
        <p:nvPicPr>
          <p:cNvPr id="16388" name="Picture 4" descr="http://nachalo4ka.ru/wp-content/uploads/2014/05/4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CDFCF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58" y="488885"/>
            <a:ext cx="642430" cy="70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400798" y="1502956"/>
            <a:ext cx="5463455" cy="5007688"/>
          </a:xfrm>
          <a:prstGeom prst="rect">
            <a:avLst/>
          </a:prstGeom>
          <a:solidFill>
            <a:srgbClr val="CDFCFD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r>
              <a:rPr lang="ru-RU" dirty="0" smtClean="0"/>
              <a:t>Материалы </a:t>
            </a:r>
            <a:r>
              <a:rPr lang="ru-RU" dirty="0" smtClean="0"/>
              <a:t>для организованного изучения общественного мнения родителей (законных представителей) обучающихся по вопросам введения ФГОС. Документы, отражающие анализ результатов изучения общественного мнения (анкеты, опросники и др.).</a:t>
            </a:r>
          </a:p>
          <a:p>
            <a:r>
              <a:rPr lang="ru-RU" dirty="0" smtClean="0"/>
              <a:t>Информация о созданных в ОУ условиях реализации ООП основного общего образования в соответствии с ФГОС , размещенная на официальном сайте ОУ в сети Интернет.</a:t>
            </a:r>
          </a:p>
          <a:p>
            <a:r>
              <a:rPr lang="ru-RU" dirty="0" smtClean="0"/>
              <a:t>Инструкция по организации делопроизводства (электронного документооборота) в образовательном учреждении.</a:t>
            </a:r>
          </a:p>
          <a:p>
            <a:r>
              <a:rPr lang="ru-RU" dirty="0" smtClean="0"/>
              <a:t>Соглашения с родителями (законными представителями) обучающихся о персональных данных для ведения электронных дневников и журналов.</a:t>
            </a:r>
          </a:p>
          <a:p>
            <a:r>
              <a:rPr lang="ru-RU" dirty="0" smtClean="0"/>
              <a:t>Локальные акты, регламентирующие организацию и проведение публичного отчета образовательного учреждения.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26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777" y="317694"/>
            <a:ext cx="9760670" cy="879213"/>
          </a:xfrm>
        </p:spPr>
        <p:txBody>
          <a:bodyPr>
            <a:normAutofit fontScale="90000"/>
          </a:bodyPr>
          <a:lstStyle/>
          <a:p>
            <a:r>
              <a:rPr lang="ru-RU" dirty="0"/>
              <a:t>Кадровое обеспечение введения ФГОС СОО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21095"/>
              </p:ext>
            </p:extLst>
          </p:nvPr>
        </p:nvGraphicFramePr>
        <p:xfrm>
          <a:off x="597369" y="1480008"/>
          <a:ext cx="5473494" cy="317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410" name="Picture 2" descr="http://nachalo4ka.ru/wp-content/uploads/2014/05/5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CDFCF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7" y="428593"/>
            <a:ext cx="606083" cy="65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356557" y="1307806"/>
            <a:ext cx="5417521" cy="5407555"/>
          </a:xfrm>
          <a:prstGeom prst="rect">
            <a:avLst/>
          </a:prstGeom>
          <a:solidFill>
            <a:srgbClr val="CDFCFD"/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900" dirty="0" smtClean="0"/>
          </a:p>
          <a:p>
            <a:r>
              <a:rPr lang="ru-RU" sz="2900" dirty="0" smtClean="0"/>
              <a:t>Приказ </a:t>
            </a:r>
            <a:r>
              <a:rPr lang="ru-RU" sz="2900" dirty="0" smtClean="0"/>
              <a:t>«Об утверждении плана-графика (программы) повышения уровня профессиональной квалификации педагогических работников ОУ».</a:t>
            </a:r>
          </a:p>
          <a:p>
            <a:r>
              <a:rPr lang="ru-RU" sz="2900" dirty="0" smtClean="0"/>
              <a:t>Приказ «Об утверждении должностных инструкций педагогических и руководящих работников ОУ» (учителя, разрабатывающие и реализующие рабочие программы по предметам, курирующий третий уровень школы заместитель директора по УВР).</a:t>
            </a:r>
          </a:p>
          <a:p>
            <a:r>
              <a:rPr lang="ru-RU" sz="2900" dirty="0" smtClean="0"/>
              <a:t>Должностные инструкции работников ОУ (в соответствии с требованиями ФГОС и новыми квалификационными характеристиками).</a:t>
            </a:r>
          </a:p>
          <a:p>
            <a:r>
              <a:rPr lang="ru-RU" sz="2900" dirty="0" smtClean="0"/>
              <a:t>План-график повышения квалификации педагогических и руководящих работников ОУ в связи с реализацией ФГОС СОО</a:t>
            </a:r>
          </a:p>
          <a:p>
            <a:r>
              <a:rPr lang="ru-RU" sz="2900" dirty="0" smtClean="0"/>
              <a:t>Информационно-аналитическая справка об укомплектованности ОУ педагогическими кадрами с указанием образовательного ценза, квалификации, квалификационной категории, сведений о повышении квалификации учителей среднего </a:t>
            </a:r>
            <a:r>
              <a:rPr lang="ru-RU" sz="2900" dirty="0"/>
              <a:t>звена </a:t>
            </a:r>
            <a:r>
              <a:rPr lang="ru-RU" sz="2900" dirty="0" smtClean="0"/>
              <a:t>школы.</a:t>
            </a:r>
          </a:p>
          <a:p>
            <a:r>
              <a:rPr lang="ru-RU" sz="2900" dirty="0" smtClean="0"/>
              <a:t>Разработка </a:t>
            </a:r>
            <a:r>
              <a:rPr lang="ru-RU" sz="2900" dirty="0"/>
              <a:t>и реализация плана </a:t>
            </a:r>
            <a:r>
              <a:rPr lang="ru-RU" sz="2900" dirty="0" err="1"/>
              <a:t>внутришкольного</a:t>
            </a:r>
            <a:r>
              <a:rPr lang="ru-RU" sz="2900" dirty="0"/>
              <a:t> обучения педагогов по проблемам введения ФГОС СОО</a:t>
            </a:r>
            <a:r>
              <a:rPr lang="ru-RU" sz="2900" dirty="0" smtClean="0"/>
              <a:t>.</a:t>
            </a:r>
            <a:endParaRPr lang="ru-RU" sz="2900" dirty="0" smtClean="0"/>
          </a:p>
          <a:p>
            <a:pPr marL="0" indent="0">
              <a:buNone/>
            </a:pPr>
            <a:endParaRPr lang="ru-RU" sz="2900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209" y="4732256"/>
            <a:ext cx="2718695" cy="186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9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1437</Words>
  <Application>Microsoft Office PowerPoint</Application>
  <PresentationFormat>Широкоэкранный</PresentationFormat>
  <Paragraphs>128</Paragraphs>
  <Slides>11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Мероприятия по обеспечению введения  федерального государственного образовательного стандарта среднего общего образования </vt:lpstr>
      <vt:lpstr>Условия введения  ФГОС среднего общего образования </vt:lpstr>
      <vt:lpstr> Нормативное обеспечение введения ФГОС СОО </vt:lpstr>
      <vt:lpstr>Внесение изменений и дополнений в соответствующие разделы Устава ОУ</vt:lpstr>
      <vt:lpstr>Финансово-экономическое обеспечение введения ФГОС СОО </vt:lpstr>
      <vt:lpstr>  Организационное обеспечение введения ФГОС СОО  </vt:lpstr>
      <vt:lpstr>Информационно-методическое обеспечение введения ФГОС СОО</vt:lpstr>
      <vt:lpstr>Кадровое обеспечение введения ФГОС СОО</vt:lpstr>
      <vt:lpstr>Материально-техническое обеспечение введения ФГОС СОО</vt:lpstr>
      <vt:lpstr>Алгоритм конструирования учебного плана профиля  (на основе методических рекомендаций, разработанных Г.А. Игнатьевой, доктором педагогических наук, профессором, зав. кафедрой педагогики и андрагогики ГБОУ ДПО НИРО, Заслуженным работником высшей школы РФ)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Ануфриев С.И.</dc:creator>
  <cp:lastModifiedBy>Ануфриев С.И.</cp:lastModifiedBy>
  <cp:revision>85</cp:revision>
  <cp:lastPrinted>2019-08-15T09:36:58Z</cp:lastPrinted>
  <dcterms:created xsi:type="dcterms:W3CDTF">2019-06-21T03:30:24Z</dcterms:created>
  <dcterms:modified xsi:type="dcterms:W3CDTF">2019-08-21T08:54:27Z</dcterms:modified>
</cp:coreProperties>
</file>